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5" r:id="rId1"/>
  </p:sldMasterIdLst>
  <p:notesMasterIdLst>
    <p:notesMasterId r:id="rId68"/>
  </p:notesMasterIdLst>
  <p:sldIdLst>
    <p:sldId id="267" r:id="rId2"/>
    <p:sldId id="603" r:id="rId3"/>
    <p:sldId id="591" r:id="rId4"/>
    <p:sldId id="589" r:id="rId5"/>
    <p:sldId id="581" r:id="rId6"/>
    <p:sldId id="592" r:id="rId7"/>
    <p:sldId id="593" r:id="rId8"/>
    <p:sldId id="594" r:id="rId9"/>
    <p:sldId id="600" r:id="rId10"/>
    <p:sldId id="601" r:id="rId11"/>
    <p:sldId id="595" r:id="rId12"/>
    <p:sldId id="575" r:id="rId13"/>
    <p:sldId id="598" r:id="rId14"/>
    <p:sldId id="599" r:id="rId15"/>
    <p:sldId id="613" r:id="rId16"/>
    <p:sldId id="635" r:id="rId17"/>
    <p:sldId id="573" r:id="rId18"/>
    <p:sldId id="616" r:id="rId19"/>
    <p:sldId id="645" r:id="rId20"/>
    <p:sldId id="659" r:id="rId21"/>
    <p:sldId id="663" r:id="rId22"/>
    <p:sldId id="610" r:id="rId23"/>
    <p:sldId id="646" r:id="rId24"/>
    <p:sldId id="660" r:id="rId25"/>
    <p:sldId id="664" r:id="rId26"/>
    <p:sldId id="611" r:id="rId27"/>
    <p:sldId id="647" r:id="rId28"/>
    <p:sldId id="661" r:id="rId29"/>
    <p:sldId id="665" r:id="rId30"/>
    <p:sldId id="612" r:id="rId31"/>
    <p:sldId id="649" r:id="rId32"/>
    <p:sldId id="662" r:id="rId33"/>
    <p:sldId id="666" r:id="rId34"/>
    <p:sldId id="617" r:id="rId35"/>
    <p:sldId id="619" r:id="rId36"/>
    <p:sldId id="651" r:id="rId37"/>
    <p:sldId id="655" r:id="rId38"/>
    <p:sldId id="621" r:id="rId39"/>
    <p:sldId id="638" r:id="rId40"/>
    <p:sldId id="652" r:id="rId41"/>
    <p:sldId id="656" r:id="rId42"/>
    <p:sldId id="622" r:id="rId43"/>
    <p:sldId id="639" r:id="rId44"/>
    <p:sldId id="653" r:id="rId45"/>
    <p:sldId id="657" r:id="rId46"/>
    <p:sldId id="623" r:id="rId47"/>
    <p:sldId id="640" r:id="rId48"/>
    <p:sldId id="654" r:id="rId49"/>
    <p:sldId id="658" r:id="rId50"/>
    <p:sldId id="624" r:id="rId51"/>
    <p:sldId id="641" r:id="rId52"/>
    <p:sldId id="667" r:id="rId53"/>
    <p:sldId id="671" r:id="rId54"/>
    <p:sldId id="628" r:id="rId55"/>
    <p:sldId id="642" r:id="rId56"/>
    <p:sldId id="668" r:id="rId57"/>
    <p:sldId id="672" r:id="rId58"/>
    <p:sldId id="629" r:id="rId59"/>
    <p:sldId id="643" r:id="rId60"/>
    <p:sldId id="669" r:id="rId61"/>
    <p:sldId id="673" r:id="rId62"/>
    <p:sldId id="630" r:id="rId63"/>
    <p:sldId id="644" r:id="rId64"/>
    <p:sldId id="670" r:id="rId65"/>
    <p:sldId id="674" r:id="rId66"/>
    <p:sldId id="275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B6E5"/>
    <a:srgbClr val="E6E6E6"/>
    <a:srgbClr val="1D6295"/>
    <a:srgbClr val="F21600"/>
    <a:srgbClr val="0B67B2"/>
    <a:srgbClr val="CDB5B5"/>
    <a:srgbClr val="03BB95"/>
    <a:srgbClr val="FD5586"/>
    <a:srgbClr val="FF8701"/>
    <a:srgbClr val="F1FE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76580" autoAdjust="0"/>
  </p:normalViewPr>
  <p:slideViewPr>
    <p:cSldViewPr snapToGrid="0">
      <p:cViewPr varScale="1">
        <p:scale>
          <a:sx n="97" d="100"/>
          <a:sy n="97" d="100"/>
        </p:scale>
        <p:origin x="103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8CAD1B-87E1-42BD-9148-649E8EAE1038}" type="doc">
      <dgm:prSet loTypeId="urn:microsoft.com/office/officeart/2005/8/layout/arrow1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0CF9278-86B6-4147-9849-65AA604328A5}">
      <dgm:prSet phldrT="[Text]"/>
      <dgm:spPr>
        <a:solidFill>
          <a:srgbClr val="851D1D"/>
        </a:solidFill>
      </dgm:spPr>
      <dgm:t>
        <a:bodyPr/>
        <a:lstStyle/>
        <a:p>
          <a:pPr rtl="1"/>
          <a:r>
            <a:rPr lang="he-IL" dirty="0"/>
            <a:t>חסרונות</a:t>
          </a:r>
        </a:p>
      </dgm:t>
    </dgm:pt>
    <dgm:pt modelId="{C7586717-F092-4326-80CF-4FA070EA5570}" type="parTrans" cxnId="{FFD4B3FA-C520-43A4-A729-6E7C918C78C0}">
      <dgm:prSet/>
      <dgm:spPr/>
      <dgm:t>
        <a:bodyPr/>
        <a:lstStyle/>
        <a:p>
          <a:pPr rtl="1"/>
          <a:endParaRPr lang="he-IL"/>
        </a:p>
      </dgm:t>
    </dgm:pt>
    <dgm:pt modelId="{3F60AF2F-B8AB-478D-92AE-90A4CC5F14CC}" type="sibTrans" cxnId="{FFD4B3FA-C520-43A4-A729-6E7C918C78C0}">
      <dgm:prSet/>
      <dgm:spPr/>
      <dgm:t>
        <a:bodyPr/>
        <a:lstStyle/>
        <a:p>
          <a:pPr rtl="1"/>
          <a:endParaRPr lang="he-IL"/>
        </a:p>
      </dgm:t>
    </dgm:pt>
    <dgm:pt modelId="{39BCC3BA-1525-4DA8-BE50-AD7A21084C22}">
      <dgm:prSet phldrT="[Text]"/>
      <dgm:spPr>
        <a:solidFill>
          <a:schemeClr val="accent5"/>
        </a:solidFill>
      </dgm:spPr>
      <dgm:t>
        <a:bodyPr/>
        <a:lstStyle/>
        <a:p>
          <a:pPr rtl="1"/>
          <a:r>
            <a:rPr lang="he-IL" dirty="0"/>
            <a:t>יתרונות</a:t>
          </a:r>
        </a:p>
      </dgm:t>
    </dgm:pt>
    <dgm:pt modelId="{9768E825-6314-4C45-9FB3-C0AC18AD8705}" type="parTrans" cxnId="{E59DFA07-F56D-4DBA-B03F-5ECAF2F31D95}">
      <dgm:prSet/>
      <dgm:spPr/>
      <dgm:t>
        <a:bodyPr/>
        <a:lstStyle/>
        <a:p>
          <a:pPr rtl="1"/>
          <a:endParaRPr lang="he-IL"/>
        </a:p>
      </dgm:t>
    </dgm:pt>
    <dgm:pt modelId="{9624B0AC-236D-4B87-8706-9EA0DB04D76D}" type="sibTrans" cxnId="{E59DFA07-F56D-4DBA-B03F-5ECAF2F31D95}">
      <dgm:prSet/>
      <dgm:spPr/>
      <dgm:t>
        <a:bodyPr/>
        <a:lstStyle/>
        <a:p>
          <a:pPr rtl="1"/>
          <a:endParaRPr lang="he-IL"/>
        </a:p>
      </dgm:t>
    </dgm:pt>
    <dgm:pt modelId="{6AD7F1B5-414E-4DDB-9CA6-907F0CA63EEF}" type="pres">
      <dgm:prSet presAssocID="{648CAD1B-87E1-42BD-9148-649E8EAE1038}" presName="cycle" presStyleCnt="0">
        <dgm:presLayoutVars>
          <dgm:dir/>
          <dgm:resizeHandles val="exact"/>
        </dgm:presLayoutVars>
      </dgm:prSet>
      <dgm:spPr/>
    </dgm:pt>
    <dgm:pt modelId="{F8379E1F-09D1-4FEE-BFB2-A27682C70D12}" type="pres">
      <dgm:prSet presAssocID="{60CF9278-86B6-4147-9849-65AA604328A5}" presName="arrow" presStyleLbl="node1" presStyleIdx="0" presStyleCnt="2" custRadScaleRad="105405" custRadScaleInc="-7703">
        <dgm:presLayoutVars>
          <dgm:bulletEnabled val="1"/>
        </dgm:presLayoutVars>
      </dgm:prSet>
      <dgm:spPr/>
    </dgm:pt>
    <dgm:pt modelId="{4A670988-AA72-4368-9B15-2C80D1C5368D}" type="pres">
      <dgm:prSet presAssocID="{39BCC3BA-1525-4DA8-BE50-AD7A21084C22}" presName="arrow" presStyleLbl="node1" presStyleIdx="1" presStyleCnt="2" custRadScaleRad="96399" custRadScaleInc="8439">
        <dgm:presLayoutVars>
          <dgm:bulletEnabled val="1"/>
        </dgm:presLayoutVars>
      </dgm:prSet>
      <dgm:spPr/>
    </dgm:pt>
  </dgm:ptLst>
  <dgm:cxnLst>
    <dgm:cxn modelId="{E59DFA07-F56D-4DBA-B03F-5ECAF2F31D95}" srcId="{648CAD1B-87E1-42BD-9148-649E8EAE1038}" destId="{39BCC3BA-1525-4DA8-BE50-AD7A21084C22}" srcOrd="1" destOrd="0" parTransId="{9768E825-6314-4C45-9FB3-C0AC18AD8705}" sibTransId="{9624B0AC-236D-4B87-8706-9EA0DB04D76D}"/>
    <dgm:cxn modelId="{C8DA0524-4AC1-44B1-83FA-136D626C16A0}" type="presOf" srcId="{60CF9278-86B6-4147-9849-65AA604328A5}" destId="{F8379E1F-09D1-4FEE-BFB2-A27682C70D12}" srcOrd="0" destOrd="0" presId="urn:microsoft.com/office/officeart/2005/8/layout/arrow1"/>
    <dgm:cxn modelId="{FF1AFC58-948A-4B00-A62D-5003831759C4}" type="presOf" srcId="{39BCC3BA-1525-4DA8-BE50-AD7A21084C22}" destId="{4A670988-AA72-4368-9B15-2C80D1C5368D}" srcOrd="0" destOrd="0" presId="urn:microsoft.com/office/officeart/2005/8/layout/arrow1"/>
    <dgm:cxn modelId="{B2FCA1D1-7F8F-41A2-97E6-93BABDA6DB7E}" type="presOf" srcId="{648CAD1B-87E1-42BD-9148-649E8EAE1038}" destId="{6AD7F1B5-414E-4DDB-9CA6-907F0CA63EEF}" srcOrd="0" destOrd="0" presId="urn:microsoft.com/office/officeart/2005/8/layout/arrow1"/>
    <dgm:cxn modelId="{FFD4B3FA-C520-43A4-A729-6E7C918C78C0}" srcId="{648CAD1B-87E1-42BD-9148-649E8EAE1038}" destId="{60CF9278-86B6-4147-9849-65AA604328A5}" srcOrd="0" destOrd="0" parTransId="{C7586717-F092-4326-80CF-4FA070EA5570}" sibTransId="{3F60AF2F-B8AB-478D-92AE-90A4CC5F14CC}"/>
    <dgm:cxn modelId="{EFEBCAE7-90C4-48F0-ABEA-B7EEAB656CF5}" type="presParOf" srcId="{6AD7F1B5-414E-4DDB-9CA6-907F0CA63EEF}" destId="{F8379E1F-09D1-4FEE-BFB2-A27682C70D12}" srcOrd="0" destOrd="0" presId="urn:microsoft.com/office/officeart/2005/8/layout/arrow1"/>
    <dgm:cxn modelId="{0AD9C5AA-5F90-4376-81C5-A6E066965F99}" type="presParOf" srcId="{6AD7F1B5-414E-4DDB-9CA6-907F0CA63EEF}" destId="{4A670988-AA72-4368-9B15-2C80D1C5368D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379E1F-09D1-4FEE-BFB2-A27682C70D12}">
      <dsp:nvSpPr>
        <dsp:cNvPr id="0" name=""/>
        <dsp:cNvSpPr/>
      </dsp:nvSpPr>
      <dsp:spPr>
        <a:xfrm rot="16200000">
          <a:off x="0" y="186308"/>
          <a:ext cx="1401404" cy="1401404"/>
        </a:xfrm>
        <a:prstGeom prst="upArrow">
          <a:avLst>
            <a:gd name="adj1" fmla="val 50000"/>
            <a:gd name="adj2" fmla="val 35000"/>
          </a:avLst>
        </a:prstGeom>
        <a:solidFill>
          <a:srgbClr val="851D1D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100" kern="1200" dirty="0"/>
            <a:t>חסרונות</a:t>
          </a:r>
        </a:p>
      </dsp:txBody>
      <dsp:txXfrm rot="5400000">
        <a:off x="245246" y="536659"/>
        <a:ext cx="1156158" cy="700702"/>
      </dsp:txXfrm>
    </dsp:sp>
    <dsp:sp modelId="{4A670988-AA72-4368-9B15-2C80D1C5368D}">
      <dsp:nvSpPr>
        <dsp:cNvPr id="0" name=""/>
        <dsp:cNvSpPr/>
      </dsp:nvSpPr>
      <dsp:spPr>
        <a:xfrm rot="5400000">
          <a:off x="1488409" y="186308"/>
          <a:ext cx="1401404" cy="1401404"/>
        </a:xfrm>
        <a:prstGeom prst="upArrow">
          <a:avLst>
            <a:gd name="adj1" fmla="val 50000"/>
            <a:gd name="adj2" fmla="val 35000"/>
          </a:avLst>
        </a:prstGeom>
        <a:solidFill>
          <a:schemeClr val="accent5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100" kern="1200" dirty="0"/>
            <a:t>יתרונות</a:t>
          </a:r>
        </a:p>
      </dsp:txBody>
      <dsp:txXfrm rot="-5400000">
        <a:off x="1488409" y="536659"/>
        <a:ext cx="1156158" cy="700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EB6B2516-B14E-459F-AC7A-F3DACE5451C5}" type="datetimeFigureOut">
              <a:rPr lang="he-IL" smtClean="0"/>
              <a:t>ה'/תמוז/תשפ"א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64F91E0E-A907-40DB-8577-D1F13F0DE2E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695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עברנו מקביעת </a:t>
            </a:r>
            <a:r>
              <a:rPr lang="en-US" dirty="0"/>
              <a:t>thresholds</a:t>
            </a:r>
            <a:r>
              <a:rPr lang="he-IL" dirty="0"/>
              <a:t> לגרפים אטרקטיביים וזה יוצר דינאמיות כי כל גרף הנתונים משתנים.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1E0E-A907-40DB-8577-D1F13F0DE2E3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5153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אין קשר בצבעים של צמתים וקשתות</a:t>
            </a:r>
          </a:p>
          <a:p>
            <a:pPr algn="r" rtl="1"/>
            <a:r>
              <a:rPr lang="en-US" dirty="0" err="1"/>
              <a:t>colneID</a:t>
            </a:r>
            <a:r>
              <a:rPr lang="he-IL" dirty="0"/>
              <a:t> אותו אבא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1E0E-A907-40DB-8577-D1F13F0DE2E3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9562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אין קשר בצבעים של צמתים וקשתות</a:t>
            </a:r>
          </a:p>
          <a:p>
            <a:pPr algn="r" rtl="1"/>
            <a:r>
              <a:rPr lang="en-US" dirty="0" err="1"/>
              <a:t>colneID</a:t>
            </a:r>
            <a:r>
              <a:rPr lang="he-IL" dirty="0"/>
              <a:t> אותו אבא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1E0E-A907-40DB-8577-D1F13F0DE2E3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4800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אין קשר בצבעים של צמתים וקשתות</a:t>
            </a:r>
          </a:p>
          <a:p>
            <a:pPr algn="r" rtl="1"/>
            <a:r>
              <a:rPr lang="en-US" dirty="0" err="1"/>
              <a:t>colneID</a:t>
            </a:r>
            <a:r>
              <a:rPr lang="he-IL" dirty="0"/>
              <a:t> אותו אבא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1E0E-A907-40DB-8577-D1F13F0DE2E3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0266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אין קשר בצבעים של צמתים וקשתות</a:t>
            </a:r>
          </a:p>
          <a:p>
            <a:pPr algn="r" rtl="1"/>
            <a:r>
              <a:rPr lang="en-US" dirty="0" err="1"/>
              <a:t>colneID</a:t>
            </a:r>
            <a:r>
              <a:rPr lang="he-IL" dirty="0"/>
              <a:t> אותו אבא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1E0E-A907-40DB-8577-D1F13F0DE2E3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4543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אין קשר בצבעים של צמתים וקשתות</a:t>
            </a:r>
          </a:p>
          <a:p>
            <a:pPr algn="r" rtl="1"/>
            <a:r>
              <a:rPr lang="en-US" dirty="0" err="1"/>
              <a:t>colneID</a:t>
            </a:r>
            <a:r>
              <a:rPr lang="he-IL" dirty="0"/>
              <a:t> אותו אבא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1E0E-A907-40DB-8577-D1F13F0DE2E3}" type="slidenum">
              <a:rPr lang="he-IL" smtClean="0"/>
              <a:t>51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9437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אין קשר בצבעים של צמתים וקשתות</a:t>
            </a:r>
          </a:p>
          <a:p>
            <a:pPr algn="r" rtl="1"/>
            <a:r>
              <a:rPr lang="en-US" dirty="0" err="1"/>
              <a:t>colneID</a:t>
            </a:r>
            <a:r>
              <a:rPr lang="he-IL" dirty="0"/>
              <a:t> אותו אבא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1E0E-A907-40DB-8577-D1F13F0DE2E3}" type="slidenum">
              <a:rPr lang="he-IL" smtClean="0"/>
              <a:t>52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6134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אין קשר בצבעים של צמתים וקשתות</a:t>
            </a:r>
          </a:p>
          <a:p>
            <a:pPr algn="r" rtl="1"/>
            <a:r>
              <a:rPr lang="en-US" dirty="0" err="1"/>
              <a:t>colneID</a:t>
            </a:r>
            <a:r>
              <a:rPr lang="he-IL" dirty="0"/>
              <a:t> אותו אבא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1E0E-A907-40DB-8577-D1F13F0DE2E3}" type="slidenum">
              <a:rPr lang="he-IL" smtClean="0"/>
              <a:t>53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4386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b="0" i="0" dirty="0">
              <a:solidFill>
                <a:srgbClr val="000000"/>
              </a:solidFill>
              <a:effectLst/>
              <a:latin typeface="Open Sans Hebrew"/>
            </a:endParaRPr>
          </a:p>
          <a:p>
            <a:pPr algn="r" rtl="1"/>
            <a:r>
              <a:rPr lang="en-US" b="0" i="0" dirty="0">
                <a:solidFill>
                  <a:srgbClr val="000000"/>
                </a:solidFill>
                <a:effectLst/>
                <a:latin typeface="Open Sans Hebrew"/>
              </a:rPr>
              <a:t>https://davidson.weizmann.ac.il/online/sciencepanorama/%D7%AA%D7%90%D7%99-b-%D7%A6%D7%91%D7%90-%D7%94%D7%9E%D7%99%D7%9C%D7%95%D7%90%D7%99%D7%9D-%D7%A9%D7%9C-%D7%94%D7%97%D7%99%D7%A1%D7%95%D7%A0%D7%99%D7%9D</a:t>
            </a:r>
            <a:endParaRPr lang="he-IL" b="0" i="0" dirty="0">
              <a:solidFill>
                <a:srgbClr val="000000"/>
              </a:solidFill>
              <a:effectLst/>
              <a:latin typeface="Open Sans Hebrew"/>
            </a:endParaRPr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1E0E-A907-40DB-8577-D1F13F0DE2E3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489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Calibri" panose="020F0502020204030204" pitchFamily="34" charset="0"/>
                <a:cs typeface="Courier New" panose="02070309020205020404" pitchFamily="49" charset="0"/>
              </a:rPr>
              <a:t>FWR1 1 – 78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Calibri" panose="020F0502020204030204" pitchFamily="34" charset="0"/>
                <a:cs typeface="Courier New" panose="02070309020205020404" pitchFamily="49" charset="0"/>
              </a:rPr>
              <a:t>CDR1 79 – 114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Calibri" panose="020F0502020204030204" pitchFamily="34" charset="0"/>
                <a:cs typeface="Courier New" panose="02070309020205020404" pitchFamily="49" charset="0"/>
              </a:rPr>
              <a:t>FWR 2 115 – 165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Calibri" panose="020F0502020204030204" pitchFamily="34" charset="0"/>
                <a:cs typeface="Courier New" panose="02070309020205020404" pitchFamily="49" charset="0"/>
              </a:rPr>
              <a:t>CDR 2 166 – 195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Calibri" panose="020F0502020204030204" pitchFamily="34" charset="0"/>
                <a:cs typeface="Courier New" panose="02070309020205020404" pitchFamily="49" charset="0"/>
              </a:rPr>
              <a:t>FWR 3 196 – 312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Calibri" panose="020F0502020204030204" pitchFamily="34" charset="0"/>
                <a:cs typeface="Courier New" panose="02070309020205020404" pitchFamily="49" charset="0"/>
              </a:rPr>
              <a:t>CDR 3 313 – 312 + CDR3 length (can be found in the sequence name and should always divide by 3)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Calibri" panose="020F0502020204030204" pitchFamily="34" charset="0"/>
                <a:cs typeface="Courier New" panose="02070309020205020404" pitchFamily="49" charset="0"/>
              </a:rPr>
              <a:t>FW 4  312 + CDR3 length +1 - end of sequence</a:t>
            </a:r>
            <a:r>
              <a:rPr kumimoji="0" lang="en-US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he-I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1E0E-A907-40DB-8577-D1F13F0DE2E3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1641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בהתחלה עבדנו עם רצפים שנמצאו לפחות פעמיים בבדיקה אחת ועכשיו אנחנו עובדים רק עם רצפים שנמצאו לפחות פעמיים ביותר מבדיקה אחת</a:t>
            </a:r>
            <a:endParaRPr lang="en-US" dirty="0"/>
          </a:p>
          <a:p>
            <a:pPr algn="r" rtl="1"/>
            <a:r>
              <a:rPr lang="he-IL" dirty="0"/>
              <a:t>הדאטא: רצפי נוקליאוטידים של זרוע </a:t>
            </a:r>
            <a:r>
              <a:rPr lang="en-US" dirty="0"/>
              <a:t>Heavy Chain </a:t>
            </a:r>
            <a:r>
              <a:rPr lang="he-IL" dirty="0"/>
              <a:t> אז של בן אדם אחד שהוא חולה קורונה קל וה-</a:t>
            </a:r>
            <a:r>
              <a:rPr lang="en-US" dirty="0"/>
              <a:t>id </a:t>
            </a:r>
            <a:r>
              <a:rPr lang="he-IL" dirty="0"/>
              <a:t>שלו הוא 3בדאטאסט ישנם 76,223 רצפים שנמצאו לפחות פעמיים בדגימה אחת לפחות ו- 3,822 רצפים שנמצאו לפחות פעמיים בלפחות 2 דגימות</a:t>
            </a:r>
          </a:p>
          <a:p>
            <a:pPr algn="r" rtl="1"/>
            <a:r>
              <a:rPr lang="he-IL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050" dirty="0">
                <a:effectLst/>
              </a:rPr>
              <a:t>FWR1 1 – 78</a:t>
            </a:r>
          </a:p>
          <a:p>
            <a:r>
              <a:rPr lang="en-US" sz="1050" dirty="0">
                <a:effectLst/>
              </a:rPr>
              <a:t>CDR1 79 – 114</a:t>
            </a:r>
          </a:p>
          <a:p>
            <a:r>
              <a:rPr lang="en-US" sz="1050" dirty="0">
                <a:effectLst/>
              </a:rPr>
              <a:t>FWR 2 115 – 165</a:t>
            </a:r>
          </a:p>
          <a:p>
            <a:r>
              <a:rPr lang="en-US" sz="1050" dirty="0">
                <a:effectLst/>
              </a:rPr>
              <a:t>CDR 2 166 – 195</a:t>
            </a:r>
          </a:p>
          <a:p>
            <a:r>
              <a:rPr lang="en-US" sz="1050" dirty="0">
                <a:effectLst/>
              </a:rPr>
              <a:t>FWR 3 196 – 312</a:t>
            </a:r>
          </a:p>
          <a:p>
            <a:r>
              <a:rPr lang="en-US" sz="1050" dirty="0">
                <a:effectLst/>
              </a:rPr>
              <a:t>CDR 3 313 – 312 + CDR3 length (can be found in the sequence name and should always divide by 3) </a:t>
            </a:r>
          </a:p>
          <a:p>
            <a:r>
              <a:rPr lang="en-US" sz="1050" dirty="0">
                <a:effectLst/>
              </a:rPr>
              <a:t>FW 4  312 + CDR3 length +1 - end of sequence</a:t>
            </a:r>
          </a:p>
          <a:p>
            <a:endParaRPr lang="en-US" sz="1050" dirty="0">
              <a:effectLst/>
            </a:endParaRPr>
          </a:p>
          <a:p>
            <a:r>
              <a:rPr lang="en-US" sz="1050" dirty="0">
                <a:effectLst/>
              </a:rPr>
              <a:t>These are the nucleotide positions of these regions the amino acid positions are these positions divided by 3 </a:t>
            </a:r>
            <a:r>
              <a:rPr lang="en-US" sz="1050" dirty="0" err="1">
                <a:effectLst/>
              </a:rPr>
              <a:t>i.e</a:t>
            </a:r>
            <a:r>
              <a:rPr lang="en-US" sz="1050" dirty="0">
                <a:effectLst/>
              </a:rPr>
              <a:t> FWR 1 is (1-26)    CDR1 is  </a:t>
            </a:r>
            <a:r>
              <a:rPr lang="en-US" sz="1050" dirty="0">
                <a:solidFill>
                  <a:srgbClr val="800000"/>
                </a:solidFill>
                <a:effectLst/>
              </a:rPr>
              <a:t>(27-38) etc.</a:t>
            </a:r>
            <a:endParaRPr lang="he-IL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1E0E-A907-40DB-8577-D1F13F0DE2E3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126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algn="r" rtl="1">
              <a:lnSpc>
                <a:spcPct val="107000"/>
              </a:lnSpc>
            </a:pPr>
            <a:r>
              <a:rPr lang="he-IL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לגבי </a:t>
            </a:r>
            <a:r>
              <a:rPr lang="he-IL" sz="1800" b="1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דימיון</a:t>
            </a:r>
            <a:r>
              <a:rPr lang="he-IL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עם חשיבות לסדר בחרנו </a:t>
            </a:r>
            <a:r>
              <a:rPr lang="he-IL" sz="1800" b="1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בלבנשטיין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בחרנו בו כי היו לו פחות חסרונות לעומת האחרים, למשל במקרה של </a:t>
            </a:r>
            <a:r>
              <a:rPr lang="he-I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קנדל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טאו הוא בודק החלפות של האותיות הזהות ומספר ההחלפות הוא לא מה שמעניין אותנו כאן.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</a:pPr>
            <a:r>
              <a:rPr lang="he-IL" sz="1800" dirty="0" err="1">
                <a:solidFill>
                  <a:srgbClr val="AEAAA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ספירמן</a:t>
            </a:r>
            <a:r>
              <a:rPr lang="he-IL" sz="1800" dirty="0">
                <a:solidFill>
                  <a:srgbClr val="AEAAA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1800" dirty="0" err="1">
                <a:solidFill>
                  <a:srgbClr val="AEAAA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וקנדל</a:t>
            </a:r>
            <a:r>
              <a:rPr lang="he-IL" sz="1800" dirty="0">
                <a:solidFill>
                  <a:srgbClr val="AEAAA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טאו פחות מתאימים כי הם בודקים מרחקים במקרה של </a:t>
            </a:r>
            <a:r>
              <a:rPr lang="he-IL" sz="1800" dirty="0" err="1">
                <a:solidFill>
                  <a:srgbClr val="AEAAA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ספירמן</a:t>
            </a:r>
            <a:r>
              <a:rPr lang="he-IL" sz="1800" dirty="0">
                <a:solidFill>
                  <a:srgbClr val="AEAAA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והחלפות במקרה של </a:t>
            </a:r>
            <a:r>
              <a:rPr lang="he-IL" sz="1800" dirty="0" err="1">
                <a:solidFill>
                  <a:srgbClr val="AEAAA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קנדל</a:t>
            </a:r>
            <a:r>
              <a:rPr lang="he-IL" sz="1800" dirty="0">
                <a:solidFill>
                  <a:srgbClr val="AEAAA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טאו של האותיות הזהות זה מזה ומספר ההחלפות הוא לא מה שמעניין אותנו.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סוגי המרחקים האחרים פחות מתאימים </a:t>
            </a:r>
            <a:r>
              <a:rPr lang="he-I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מלבנשטיין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כי במקרה שלנו אות במיקום אחד היא בעלת משמעות שונה מאשר במיקום שונה ברצף.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החסרונות של כל סוגי המחלקות כולל </a:t>
            </a:r>
            <a:r>
              <a:rPr lang="he-IL" sz="1800" b="1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לבנשטיין</a:t>
            </a:r>
            <a:r>
              <a:rPr lang="he-IL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הן שהן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מושפעות מהשוני באורכי הרצפים וכמובן מהערכים שאינן ידועים ('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x', 'N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') אבל מכיוון שיש לנו </a:t>
            </a:r>
            <a:r>
              <a:rPr lang="he-I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דאטא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מאוד גדול הרשינו לעצמינו להתגבר על כך באמצעות השוואה בין רצפים בעלי אורכים זהים, כרגע למשל הסינון הראשוני הוא על אורך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CDR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LEN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של 78 ובאמצעות מתן חשיבות לרמת חוסר הודאות התבגרנו על </a:t>
            </a:r>
            <a:r>
              <a:rPr lang="he-I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החסרון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השני.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1E0E-A907-40DB-8577-D1F13F0DE2E3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0867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פונקציית </a:t>
            </a:r>
            <a:r>
              <a:rPr lang="en-US" dirty="0"/>
              <a:t>FREQDIST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1E0E-A907-40DB-8577-D1F13F0DE2E3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8264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1E0E-A907-40DB-8577-D1F13F0DE2E3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6914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אין קשר בצבעים של צמתים וקשתות</a:t>
            </a:r>
          </a:p>
          <a:p>
            <a:pPr algn="r" rtl="1"/>
            <a:r>
              <a:rPr lang="en-US" dirty="0" err="1"/>
              <a:t>colneID</a:t>
            </a:r>
            <a:r>
              <a:rPr lang="he-IL" dirty="0"/>
              <a:t> אותו אבא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1E0E-A907-40DB-8577-D1F13F0DE2E3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0655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אין קשר בצבעים של צמתים וקשתות</a:t>
            </a:r>
          </a:p>
          <a:p>
            <a:pPr algn="r" rtl="1"/>
            <a:r>
              <a:rPr lang="en-US" dirty="0" err="1"/>
              <a:t>colneID</a:t>
            </a:r>
            <a:r>
              <a:rPr lang="he-IL" dirty="0"/>
              <a:t> אותו אבא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91E0E-A907-40DB-8577-D1F13F0DE2E3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9922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8659826" y="223626"/>
            <a:ext cx="3530124" cy="3927898"/>
            <a:chOff x="9206969" y="2963333"/>
            <a:chExt cx="2981858" cy="320886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cxnSp>
          <p:nvCxnSpPr>
            <p:cNvPr id="17" name="Straight Connector 16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C0-HD-BTM.png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6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5A6A80-D65C-4188-8CD2-8E9DDECB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1DA95-17DE-4471-80B7-D153624FB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D883B-78AE-42C4-B113-6492136D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127F6-4AD4-49A6-AA89-1BD6CCC8BE0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4441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  <a:solidFill>
            <a:srgbClr val="59B6B9">
              <a:alpha val="44000"/>
            </a:srgbClr>
          </a:solidFill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grpFill/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grpFill/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grpFill/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grpFill/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grpFill/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grpFill/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211668"/>
            <a:ext cx="8574622" cy="2616199"/>
          </a:xfrm>
        </p:spPr>
        <p:txBody>
          <a:bodyPr anchor="ctr">
            <a:normAutofit/>
          </a:bodyPr>
          <a:lstStyle>
            <a:lvl1pPr algn="ctr">
              <a:defRPr sz="6000">
                <a:solidFill>
                  <a:schemeClr val="accent3">
                    <a:lumMod val="50000"/>
                  </a:schemeClr>
                </a:solidFill>
                <a:effectLst/>
                <a:cs typeface="Guttman Haim" panose="02010401010101010101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2827867"/>
            <a:ext cx="6987645" cy="138853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tx2"/>
                </a:solidFill>
                <a:cs typeface="Guttman Haim" panose="02010401010101010101" pitchFamily="2" charset="-79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44A4E8-EC07-4225-BFA9-34BA09C4C966}"/>
              </a:ext>
            </a:extLst>
          </p:cNvPr>
          <p:cNvSpPr/>
          <p:nvPr userDrawn="1"/>
        </p:nvSpPr>
        <p:spPr>
          <a:xfrm>
            <a:off x="9787061" y="4772818"/>
            <a:ext cx="1715961" cy="171596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1016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1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8812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203202"/>
            <a:ext cx="10018713" cy="780210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49239"/>
            <a:ext cx="11137263" cy="4799162"/>
          </a:xfrm>
        </p:spPr>
        <p:txBody>
          <a:bodyPr anchor="t"/>
          <a:lstStyle>
            <a:lvl1pPr marL="285750" indent="-285750">
              <a:buFont typeface="Wingdings" panose="05000000000000000000" pitchFamily="2" charset="2"/>
              <a:buChar char="§"/>
              <a:defRPr>
                <a:solidFill>
                  <a:schemeClr val="accent3">
                    <a:lumMod val="50000"/>
                  </a:schemeClr>
                </a:solidFill>
              </a:defRPr>
            </a:lvl1pPr>
            <a:lvl2pPr marL="742950" indent="-285750">
              <a:buFont typeface="Wingdings" panose="05000000000000000000" pitchFamily="2" charset="2"/>
              <a:buChar char="§"/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 marL="1200150" indent="-285750">
              <a:buFont typeface="Wingdings" panose="05000000000000000000" pitchFamily="2" charset="2"/>
              <a:buChar char="§"/>
              <a:defRPr>
                <a:solidFill>
                  <a:schemeClr val="accent3">
                    <a:lumMod val="50000"/>
                  </a:schemeClr>
                </a:solidFill>
              </a:defRPr>
            </a:lvl3pPr>
            <a:lvl4pPr marL="1543050" indent="-171450">
              <a:buFont typeface="Wingdings" panose="05000000000000000000" pitchFamily="2" charset="2"/>
              <a:buChar char="§"/>
              <a:defRPr>
                <a:solidFill>
                  <a:schemeClr val="accent3">
                    <a:lumMod val="50000"/>
                  </a:schemeClr>
                </a:solidFill>
              </a:defRPr>
            </a:lvl4pPr>
            <a:lvl5pPr marL="2000250" indent="-171450">
              <a:buFont typeface="Wingdings" panose="05000000000000000000" pitchFamily="2" charset="2"/>
              <a:buChar char="§"/>
              <a:defRPr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F128301-20AD-4C3D-BED0-4CC508037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296" y="64420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defRPr>
            </a:lvl1pPr>
          </a:lstStyle>
          <a:p>
            <a:pPr algn="l" rtl="1"/>
            <a:fld id="{D57F1E4F-1CFF-5643-939E-217C01CDF565}" type="slidenum">
              <a:rPr lang="en-US" smtClean="0"/>
              <a:pPr algn="l" rtl="1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FBFFD4-D7E5-45DA-907A-AC562CEAEC92}"/>
              </a:ext>
            </a:extLst>
          </p:cNvPr>
          <p:cNvGrpSpPr/>
          <p:nvPr userDrawn="1"/>
        </p:nvGrpSpPr>
        <p:grpSpPr>
          <a:xfrm flipH="1">
            <a:off x="-2" y="3039533"/>
            <a:ext cx="2536167" cy="3208867"/>
            <a:chOff x="9206969" y="2963333"/>
            <a:chExt cx="2981858" cy="320886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CC6C450-E843-45E5-A37F-CA0E4BA5428B}"/>
                </a:ext>
              </a:extLst>
            </p:cNvPr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E4F15A3-71AF-450B-9CE2-17616EFB0E6E}"/>
                </a:ext>
              </a:extLst>
            </p:cNvPr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C9CB99-82F4-4870-AA03-A7A2E52AF1A5}"/>
                </a:ext>
              </a:extLst>
            </p:cNvPr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E40A4EC-21F7-4A69-8C3C-8126A146A9A4}"/>
                </a:ext>
              </a:extLst>
            </p:cNvPr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B4636CE-8E16-48BA-81A4-D7462308225E}"/>
                </a:ext>
              </a:extLst>
            </p:cNvPr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F31F33-3674-46B3-99A7-5521150363E8}"/>
              </a:ext>
            </a:extLst>
          </p:cNvPr>
          <p:cNvCxnSpPr/>
          <p:nvPr userDrawn="1"/>
        </p:nvCxnSpPr>
        <p:spPr>
          <a:xfrm flipV="1">
            <a:off x="1535113" y="929476"/>
            <a:ext cx="10018713" cy="1016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15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203202"/>
            <a:ext cx="10018713" cy="693946"/>
          </a:xfrm>
        </p:spPr>
        <p:txBody>
          <a:bodyPr/>
          <a:lstStyle>
            <a:lvl1pPr>
              <a:defRPr>
                <a:solidFill>
                  <a:srgbClr val="41131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1"/>
            <a:fld id="{D57F1E4F-1CFF-5643-939E-217C01CDF565}" type="slidenum">
              <a:rPr lang="en-US" smtClean="0"/>
              <a:pPr algn="l" rtl="1"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B1069D-5540-4902-A062-E0810258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549237"/>
            <a:ext cx="10353041" cy="4699163"/>
          </a:xfrm>
        </p:spPr>
        <p:txBody>
          <a:bodyPr anchor="t"/>
          <a:lstStyle>
            <a:lvl1pPr marL="285750" indent="-285750">
              <a:buFont typeface="Wingdings" panose="05000000000000000000" pitchFamily="2" charset="2"/>
              <a:buChar char="§"/>
              <a:defRPr>
                <a:solidFill>
                  <a:schemeClr val="accent3">
                    <a:lumMod val="50000"/>
                  </a:schemeClr>
                </a:solidFill>
              </a:defRPr>
            </a:lvl1pPr>
            <a:lvl2pPr marL="742950" indent="-285750">
              <a:buFont typeface="Wingdings" panose="05000000000000000000" pitchFamily="2" charset="2"/>
              <a:buChar char="§"/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 marL="1200150" indent="-285750">
              <a:buFont typeface="Wingdings" panose="05000000000000000000" pitchFamily="2" charset="2"/>
              <a:buChar char="§"/>
              <a:defRPr>
                <a:solidFill>
                  <a:schemeClr val="accent3">
                    <a:lumMod val="50000"/>
                  </a:schemeClr>
                </a:solidFill>
              </a:defRPr>
            </a:lvl3pPr>
            <a:lvl4pPr marL="1543050" indent="-171450">
              <a:buFont typeface="Wingdings" panose="05000000000000000000" pitchFamily="2" charset="2"/>
              <a:buChar char="§"/>
              <a:defRPr>
                <a:solidFill>
                  <a:schemeClr val="accent3">
                    <a:lumMod val="50000"/>
                  </a:schemeClr>
                </a:solidFill>
              </a:defRPr>
            </a:lvl4pPr>
            <a:lvl5pPr marL="2000250" indent="-171450">
              <a:buFont typeface="Wingdings" panose="05000000000000000000" pitchFamily="2" charset="2"/>
              <a:buChar char="§"/>
              <a:defRPr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12FFD5-69F2-4D4C-A833-B06132F1A696}"/>
              </a:ext>
            </a:extLst>
          </p:cNvPr>
          <p:cNvGrpSpPr/>
          <p:nvPr userDrawn="1"/>
        </p:nvGrpSpPr>
        <p:grpSpPr>
          <a:xfrm flipH="1">
            <a:off x="-2" y="3039533"/>
            <a:ext cx="2536167" cy="3208867"/>
            <a:chOff x="9206969" y="2963333"/>
            <a:chExt cx="2981858" cy="320886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54E974A-03F5-45AB-A860-BE1F871DAFF7}"/>
                </a:ext>
              </a:extLst>
            </p:cNvPr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114B6AD-C63C-4822-BEF3-9E49AD42CADD}"/>
                </a:ext>
              </a:extLst>
            </p:cNvPr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71DEF10-2400-4AAD-A9D6-E0EBCA4AAF84}"/>
                </a:ext>
              </a:extLst>
            </p:cNvPr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12F1D6-46B7-4408-A717-443AC8D783E5}"/>
                </a:ext>
              </a:extLst>
            </p:cNvPr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924D83E-D049-4512-9294-B254C0537132}"/>
                </a:ext>
              </a:extLst>
            </p:cNvPr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5FA04E-FDEA-4B52-A729-676D9B2208E7}"/>
              </a:ext>
            </a:extLst>
          </p:cNvPr>
          <p:cNvCxnSpPr/>
          <p:nvPr userDrawn="1"/>
        </p:nvCxnSpPr>
        <p:spPr>
          <a:xfrm flipV="1">
            <a:off x="1535113" y="929476"/>
            <a:ext cx="10018713" cy="1016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454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ני תכנים" type="twoObj">
  <p:cSld name="שני תכנים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 flipH="1"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3E27"/>
              </a:buClr>
              <a:buSzPts val="3200"/>
              <a:buFont typeface="Tahom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 flipH="1">
            <a:off x="6324600" y="1981199"/>
            <a:ext cx="4572000" cy="381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r" rtl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42900" algn="r" rtl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302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175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marL="2286000" lvl="4" indent="-3175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marL="2743200" lvl="5" indent="-3429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2286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2"/>
          </p:nvPr>
        </p:nvSpPr>
        <p:spPr>
          <a:xfrm flipH="1">
            <a:off x="1295400" y="1981199"/>
            <a:ext cx="4572000" cy="381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r" rtl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42900" algn="r" rtl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302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175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marL="2286000" lvl="4" indent="-3175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marL="2743200" lvl="5" indent="-3429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2286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ftr" idx="11"/>
          </p:nvPr>
        </p:nvSpPr>
        <p:spPr>
          <a:xfrm flipH="1">
            <a:off x="5454369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dt" idx="10"/>
          </p:nvPr>
        </p:nvSpPr>
        <p:spPr>
          <a:xfrm flipH="1">
            <a:off x="1932012" y="6289679"/>
            <a:ext cx="1224000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xfrm flipH="1">
            <a:off x="607807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1">
              <a:spcBef>
                <a:spcPts val="0"/>
              </a:spcBef>
              <a:buNone/>
              <a:defRPr sz="1100">
                <a:solidFill>
                  <a:srgbClr val="41424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lvl="1" indent="0" algn="l" rtl="1">
              <a:spcBef>
                <a:spcPts val="0"/>
              </a:spcBef>
              <a:buNone/>
              <a:defRPr sz="1100">
                <a:solidFill>
                  <a:srgbClr val="41424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lvl="2" indent="0" algn="l" rtl="1">
              <a:spcBef>
                <a:spcPts val="0"/>
              </a:spcBef>
              <a:buNone/>
              <a:defRPr sz="1100">
                <a:solidFill>
                  <a:srgbClr val="41424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lvl="3" indent="0" algn="l" rtl="1">
              <a:spcBef>
                <a:spcPts val="0"/>
              </a:spcBef>
              <a:buNone/>
              <a:defRPr sz="1100">
                <a:solidFill>
                  <a:srgbClr val="41424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lvl="4" indent="0" algn="l" rtl="1">
              <a:spcBef>
                <a:spcPts val="0"/>
              </a:spcBef>
              <a:buNone/>
              <a:defRPr sz="1100">
                <a:solidFill>
                  <a:srgbClr val="41424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lvl="5" indent="0" algn="l" rtl="1">
              <a:spcBef>
                <a:spcPts val="0"/>
              </a:spcBef>
              <a:buNone/>
              <a:defRPr sz="1100">
                <a:solidFill>
                  <a:srgbClr val="41424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lvl="6" indent="0" algn="l" rtl="1">
              <a:spcBef>
                <a:spcPts val="0"/>
              </a:spcBef>
              <a:buNone/>
              <a:defRPr sz="1100">
                <a:solidFill>
                  <a:srgbClr val="41424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lvl="7" indent="0" algn="l" rtl="1">
              <a:spcBef>
                <a:spcPts val="0"/>
              </a:spcBef>
              <a:buNone/>
              <a:defRPr sz="1100">
                <a:solidFill>
                  <a:srgbClr val="41424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lvl="8" indent="0" algn="l" rtl="1">
              <a:spcBef>
                <a:spcPts val="0"/>
              </a:spcBef>
              <a:buNone/>
              <a:defRPr sz="1100">
                <a:solidFill>
                  <a:srgbClr val="41424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451944-0E47-4B7D-8C4B-F006C98ADAE5}"/>
              </a:ext>
            </a:extLst>
          </p:cNvPr>
          <p:cNvGrpSpPr/>
          <p:nvPr userDrawn="1"/>
        </p:nvGrpSpPr>
        <p:grpSpPr>
          <a:xfrm flipH="1">
            <a:off x="-2" y="3039533"/>
            <a:ext cx="2536167" cy="3208867"/>
            <a:chOff x="9206969" y="2963333"/>
            <a:chExt cx="2981858" cy="32088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68B7A33-B2DE-4D9E-BC59-3185D59FDF56}"/>
                </a:ext>
              </a:extLst>
            </p:cNvPr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AD54BC3-F803-46B9-9D86-8DF7288B1597}"/>
                </a:ext>
              </a:extLst>
            </p:cNvPr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35CF909-1231-4F8D-84A7-5E8A7F8848D7}"/>
                </a:ext>
              </a:extLst>
            </p:cNvPr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2B6A8D9-4DA9-4059-A865-1A244E683859}"/>
                </a:ext>
              </a:extLst>
            </p:cNvPr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9DB4CD5-1172-4997-8508-89D5D6FD52C1}"/>
                </a:ext>
              </a:extLst>
            </p:cNvPr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42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השוואה" type="twoTxTwoObj">
  <p:cSld name="השוואה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 flipH="1"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3E27"/>
              </a:buClr>
              <a:buSzPts val="3200"/>
              <a:buFont typeface="Tahom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 flipH="1">
            <a:off x="6324600" y="1818322"/>
            <a:ext cx="457200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>
                <a:solidFill>
                  <a:schemeClr val="accent1"/>
                </a:solidFill>
              </a:defRPr>
            </a:lvl1pPr>
            <a:lvl2pPr marL="914400" lvl="1" indent="-228600" algn="r" rtl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2"/>
          </p:nvPr>
        </p:nvSpPr>
        <p:spPr>
          <a:xfrm flipH="1">
            <a:off x="6324600" y="2503713"/>
            <a:ext cx="4572000" cy="3287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r" rtl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42900" algn="r" rtl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302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175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marL="2286000" lvl="4" indent="-3175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marL="2743200" lvl="5" indent="-3302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2286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3"/>
          </p:nvPr>
        </p:nvSpPr>
        <p:spPr>
          <a:xfrm flipH="1">
            <a:off x="1295400" y="1818322"/>
            <a:ext cx="457200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>
                <a:solidFill>
                  <a:schemeClr val="accent1"/>
                </a:solidFill>
              </a:defRPr>
            </a:lvl1pPr>
            <a:lvl2pPr marL="914400" lvl="1" indent="-228600" algn="r" rtl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4"/>
          </p:nvPr>
        </p:nvSpPr>
        <p:spPr>
          <a:xfrm flipH="1">
            <a:off x="1295400" y="2503713"/>
            <a:ext cx="4572000" cy="3287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r" rtl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42900" algn="r" rtl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302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17500" algn="r" rt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marL="2286000" lvl="4" indent="-3175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marL="2743200" lvl="5" indent="-3302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228600" algn="r" rtl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ftr" idx="11"/>
          </p:nvPr>
        </p:nvSpPr>
        <p:spPr>
          <a:xfrm flipH="1">
            <a:off x="5454369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dt" idx="10"/>
          </p:nvPr>
        </p:nvSpPr>
        <p:spPr>
          <a:xfrm flipH="1">
            <a:off x="1932012" y="6289679"/>
            <a:ext cx="1224000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 flipH="1">
            <a:off x="607807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1">
              <a:spcBef>
                <a:spcPts val="0"/>
              </a:spcBef>
              <a:buNone/>
              <a:defRPr sz="1100">
                <a:solidFill>
                  <a:srgbClr val="41424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lvl="1" indent="0" algn="l" rtl="1">
              <a:spcBef>
                <a:spcPts val="0"/>
              </a:spcBef>
              <a:buNone/>
              <a:defRPr sz="1100">
                <a:solidFill>
                  <a:srgbClr val="41424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lvl="2" indent="0" algn="l" rtl="1">
              <a:spcBef>
                <a:spcPts val="0"/>
              </a:spcBef>
              <a:buNone/>
              <a:defRPr sz="1100">
                <a:solidFill>
                  <a:srgbClr val="41424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lvl="3" indent="0" algn="l" rtl="1">
              <a:spcBef>
                <a:spcPts val="0"/>
              </a:spcBef>
              <a:buNone/>
              <a:defRPr sz="1100">
                <a:solidFill>
                  <a:srgbClr val="41424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lvl="4" indent="0" algn="l" rtl="1">
              <a:spcBef>
                <a:spcPts val="0"/>
              </a:spcBef>
              <a:buNone/>
              <a:defRPr sz="1100">
                <a:solidFill>
                  <a:srgbClr val="41424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lvl="5" indent="0" algn="l" rtl="1">
              <a:spcBef>
                <a:spcPts val="0"/>
              </a:spcBef>
              <a:buNone/>
              <a:defRPr sz="1100">
                <a:solidFill>
                  <a:srgbClr val="41424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lvl="6" indent="0" algn="l" rtl="1">
              <a:spcBef>
                <a:spcPts val="0"/>
              </a:spcBef>
              <a:buNone/>
              <a:defRPr sz="1100">
                <a:solidFill>
                  <a:srgbClr val="41424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lvl="7" indent="0" algn="l" rtl="1">
              <a:spcBef>
                <a:spcPts val="0"/>
              </a:spcBef>
              <a:buNone/>
              <a:defRPr sz="1100">
                <a:solidFill>
                  <a:srgbClr val="41424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lvl="8" indent="0" algn="l" rtl="1">
              <a:spcBef>
                <a:spcPts val="0"/>
              </a:spcBef>
              <a:buNone/>
              <a:defRPr sz="1100">
                <a:solidFill>
                  <a:srgbClr val="41424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878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010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485963-42C4-4B55-BA9B-FFDD4811E6E7}"/>
              </a:ext>
            </a:extLst>
          </p:cNvPr>
          <p:cNvCxnSpPr/>
          <p:nvPr userDrawn="1"/>
        </p:nvCxnSpPr>
        <p:spPr>
          <a:xfrm flipV="1">
            <a:off x="1535113" y="929476"/>
            <a:ext cx="10018713" cy="1016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136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1851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50800"/>
            <a:ext cx="1218882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09" y="139784"/>
            <a:ext cx="10018713" cy="73643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1383295"/>
            <a:ext cx="10018713" cy="48651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e-IL" dirty="0"/>
              <a:t>טקסט</a:t>
            </a:r>
          </a:p>
          <a:p>
            <a:pPr lvl="1"/>
            <a:r>
              <a:rPr lang="he-IL" dirty="0"/>
              <a:t>טקסט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1296" y="64420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defRPr>
            </a:lvl1pPr>
          </a:lstStyle>
          <a:p>
            <a:pPr algn="l" rtl="1"/>
            <a:fld id="{D57F1E4F-1CFF-5643-939E-217C01CDF565}" type="slidenum">
              <a:rPr lang="en-US" smtClean="0"/>
              <a:pPr algn="l" rtl="1"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9F5A660-7C12-4F20-A71D-3A943337BBBF}"/>
              </a:ext>
            </a:extLst>
          </p:cNvPr>
          <p:cNvSpPr/>
          <p:nvPr userDrawn="1"/>
        </p:nvSpPr>
        <p:spPr>
          <a:xfrm>
            <a:off x="193960" y="139784"/>
            <a:ext cx="767225" cy="767225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>
            <a:noFill/>
          </a:ln>
          <a:effectLst>
            <a:outerShdw blurRad="1016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1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8413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36" r:id="rId2"/>
    <p:sldLayoutId id="2147483737" r:id="rId3"/>
    <p:sldLayoutId id="2147483738" r:id="rId4"/>
    <p:sldLayoutId id="2147483740" r:id="rId5"/>
    <p:sldLayoutId id="2147483742" r:id="rId6"/>
    <p:sldLayoutId id="2147483744" r:id="rId7"/>
    <p:sldLayoutId id="2147483748" r:id="rId8"/>
    <p:sldLayoutId id="2147483746" r:id="rId9"/>
    <p:sldLayoutId id="2147483749" r:id="rId10"/>
  </p:sldLayoutIdLst>
  <p:txStyles>
    <p:titleStyle>
      <a:lvl1pPr algn="ctr" defTabSz="457200" rtl="1" eaLnBrk="1" latinLnBrk="0" hangingPunct="1">
        <a:spcBef>
          <a:spcPct val="0"/>
        </a:spcBef>
        <a:buNone/>
        <a:defRPr sz="4000" b="1" kern="1200" cap="none">
          <a:ln w="3175" cmpd="sng">
            <a:noFill/>
          </a:ln>
          <a:solidFill>
            <a:schemeClr val="accent4">
              <a:lumMod val="50000"/>
            </a:schemeClr>
          </a:solidFill>
          <a:effectLst/>
          <a:latin typeface="Gisha" panose="020B0502040204020203" pitchFamily="34" charset="-79"/>
          <a:ea typeface="+mj-ea"/>
          <a:cs typeface="Gisha" panose="020B0502040204020203" pitchFamily="34" charset="-79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lnSpc>
          <a:spcPct val="150000"/>
        </a:lnSpc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 pitchFamily="34" charset="0"/>
        <a:buChar char="•"/>
        <a:defRPr sz="2400" kern="1200" cap="none">
          <a:solidFill>
            <a:schemeClr val="accent4">
              <a:lumMod val="50000"/>
            </a:schemeClr>
          </a:solidFill>
          <a:effectLst/>
          <a:latin typeface="Gisha" panose="020B0502040204020203" pitchFamily="34" charset="-79"/>
          <a:ea typeface="+mn-ea"/>
          <a:cs typeface="Gisha" panose="020B0502040204020203" pitchFamily="34" charset="-79"/>
        </a:defRPr>
      </a:lvl1pPr>
      <a:lvl2pPr marL="742950" indent="-285750" algn="r" defTabSz="457200" rtl="1" eaLnBrk="1" latinLnBrk="0" hangingPunct="1">
        <a:lnSpc>
          <a:spcPct val="150000"/>
        </a:lnSpc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Wingdings" panose="05000000000000000000" pitchFamily="2" charset="2"/>
        <a:buChar char="§"/>
        <a:defRPr sz="2000" kern="1200" cap="none">
          <a:solidFill>
            <a:schemeClr val="accent4">
              <a:lumMod val="50000"/>
            </a:schemeClr>
          </a:solidFill>
          <a:effectLst/>
          <a:latin typeface="Gisha" panose="020B0502040204020203" pitchFamily="34" charset="-79"/>
          <a:ea typeface="+mn-ea"/>
          <a:cs typeface="Gisha" panose="020B0502040204020203" pitchFamily="34" charset="-79"/>
        </a:defRPr>
      </a:lvl2pPr>
      <a:lvl3pPr marL="1200150" indent="-285750" algn="r" defTabSz="457200" rtl="1" eaLnBrk="1" latinLnBrk="0" hangingPunct="1">
        <a:lnSpc>
          <a:spcPct val="150000"/>
        </a:lnSpc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rgbClr val="771F35"/>
          </a:solidFill>
          <a:effectLst/>
          <a:latin typeface="Gisha" panose="020B0502040204020203" pitchFamily="34" charset="-79"/>
          <a:ea typeface="+mn-ea"/>
          <a:cs typeface="Gisha" panose="020B0502040204020203" pitchFamily="34" charset="-79"/>
        </a:defRPr>
      </a:lvl3pPr>
      <a:lvl4pPr marL="1543050" indent="-171450" algn="r" defTabSz="457200" rtl="1" eaLnBrk="1" latinLnBrk="0" hangingPunct="1">
        <a:lnSpc>
          <a:spcPct val="150000"/>
        </a:lnSpc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rgbClr val="771F35"/>
          </a:solidFill>
          <a:effectLst/>
          <a:latin typeface="Gisha" panose="020B0502040204020203" pitchFamily="34" charset="-79"/>
          <a:ea typeface="+mn-ea"/>
          <a:cs typeface="Gisha" panose="020B0502040204020203" pitchFamily="34" charset="-79"/>
        </a:defRPr>
      </a:lvl4pPr>
      <a:lvl5pPr marL="2000250" indent="-171450" algn="r" defTabSz="457200" rtl="1" eaLnBrk="1" latinLnBrk="0" hangingPunct="1">
        <a:lnSpc>
          <a:spcPct val="150000"/>
        </a:lnSpc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rgbClr val="771F35"/>
          </a:solidFill>
          <a:effectLst/>
          <a:latin typeface="Gisha" panose="020B0502040204020203" pitchFamily="34" charset="-79"/>
          <a:ea typeface="+mn-ea"/>
          <a:cs typeface="Gisha" panose="020B0502040204020203" pitchFamily="34" charset="-79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slide" Target="slide25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7" Type="http://schemas.openxmlformats.org/officeDocument/2006/relationships/slide" Target="slide2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" Target="slide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3.xml"/><Relationship Id="rId5" Type="http://schemas.openxmlformats.org/officeDocument/2006/relationships/slide" Target="slide28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5" Type="http://schemas.openxmlformats.org/officeDocument/2006/relationships/slide" Target="slide40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slide" Target="slide43.xml"/><Relationship Id="rId1" Type="http://schemas.openxmlformats.org/officeDocument/2006/relationships/slideLayout" Target="../slideLayouts/slideLayout8.xml"/><Relationship Id="rId6" Type="http://schemas.openxmlformats.org/officeDocument/2006/relationships/slide" Target="slide45.xml"/><Relationship Id="rId5" Type="http://schemas.openxmlformats.org/officeDocument/2006/relationships/image" Target="../media/image70.png"/><Relationship Id="rId4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slide" Target="slide4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49.xml"/><Relationship Id="rId5" Type="http://schemas.openxmlformats.org/officeDocument/2006/relationships/slide" Target="slide48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7" Type="http://schemas.openxmlformats.org/officeDocument/2006/relationships/image" Target="../media/image99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8.png"/><Relationship Id="rId5" Type="http://schemas.openxmlformats.org/officeDocument/2006/relationships/slide" Target="slide57.xml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7" Type="http://schemas.openxmlformats.org/officeDocument/2006/relationships/image" Target="../media/image108.png"/><Relationship Id="rId2" Type="http://schemas.openxmlformats.org/officeDocument/2006/relationships/slide" Target="slide5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7.png"/><Relationship Id="rId5" Type="http://schemas.openxmlformats.org/officeDocument/2006/relationships/slide" Target="slide61.xml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7.png"/><Relationship Id="rId2" Type="http://schemas.openxmlformats.org/officeDocument/2006/relationships/slide" Target="slide6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6.png"/><Relationship Id="rId5" Type="http://schemas.openxmlformats.org/officeDocument/2006/relationships/slide" Target="slide65.xml"/><Relationship Id="rId4" Type="http://schemas.openxmlformats.org/officeDocument/2006/relationships/slide" Target="slide6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776B9F19-8955-4077-8383-9DEE16E771F2}"/>
              </a:ext>
            </a:extLst>
          </p:cNvPr>
          <p:cNvSpPr txBox="1">
            <a:spLocks/>
          </p:cNvSpPr>
          <p:nvPr/>
        </p:nvSpPr>
        <p:spPr>
          <a:xfrm>
            <a:off x="615347" y="0"/>
            <a:ext cx="11268892" cy="2660747"/>
          </a:xfrm>
          <a:prstGeom prst="rect">
            <a:avLst/>
          </a:prstGeom>
        </p:spPr>
        <p:txBody>
          <a:bodyPr anchor="ctr"/>
          <a:lstStyle>
            <a:lvl1pPr algn="ctr" defTabSz="457200" rtl="1" eaLnBrk="1" latinLnBrk="0" hangingPunct="1">
              <a:spcBef>
                <a:spcPct val="0"/>
              </a:spcBef>
              <a:buNone/>
              <a:defRPr sz="4000" b="1" kern="1200" cap="none">
                <a:ln w="3175" cmpd="sng"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1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4800" dirty="0">
                <a:solidFill>
                  <a:srgbClr val="42BA97">
                    <a:lumMod val="50000"/>
                  </a:srgbClr>
                </a:solidFill>
              </a:rPr>
              <a:t>ניתוח רשתות</a:t>
            </a:r>
          </a:p>
          <a:p>
            <a:pPr marL="0" marR="0" lvl="0" indent="0" algn="ctr" defTabSz="457200" rtl="1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4800" dirty="0">
                <a:solidFill>
                  <a:srgbClr val="42BA97">
                    <a:lumMod val="50000"/>
                  </a:srgbClr>
                </a:solidFill>
              </a:rPr>
              <a:t>דמיון בין </a:t>
            </a:r>
            <a:r>
              <a:rPr lang="en-US" sz="4800" dirty="0">
                <a:solidFill>
                  <a:srgbClr val="42BA97">
                    <a:lumMod val="50000"/>
                  </a:srgbClr>
                </a:solidFill>
              </a:rPr>
              <a:t>B - Cells</a:t>
            </a:r>
            <a:r>
              <a:rPr lang="he-IL" sz="4800" dirty="0">
                <a:solidFill>
                  <a:srgbClr val="42BA97">
                    <a:lumMod val="50000"/>
                  </a:srgbClr>
                </a:solidFill>
              </a:rPr>
              <a:t> </a:t>
            </a:r>
            <a:endParaRPr kumimoji="0" lang="he-IL" sz="4800" b="1" i="0" u="none" strike="noStrike" kern="1200" cap="none" spc="0" normalizeH="0" baseline="0" noProof="0" dirty="0">
              <a:ln w="3175" cmpd="sng">
                <a:noFill/>
              </a:ln>
              <a:solidFill>
                <a:srgbClr val="42BA97">
                  <a:lumMod val="50000"/>
                </a:srgbClr>
              </a:solidFill>
              <a:effectLst/>
              <a:uLnTx/>
              <a:uFillTx/>
              <a:latin typeface="Gisha" panose="020B0502040204020203" pitchFamily="34" charset="-79"/>
              <a:ea typeface="+mj-ea"/>
              <a:cs typeface="Gisha" panose="020B0502040204020203" pitchFamily="34" charset="-79"/>
            </a:endParaRPr>
          </a:p>
          <a:p>
            <a:pPr marL="0" marR="0" lvl="0" indent="0" algn="ctr" defTabSz="457200" rtl="1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00" b="0" i="0" u="none" strike="noStrike" kern="1200" cap="none" spc="-150" normalizeH="0" baseline="0" noProof="0" dirty="0">
              <a:ln w="3175" cmpd="sng">
                <a:noFill/>
              </a:ln>
              <a:solidFill>
                <a:srgbClr val="42BA97">
                  <a:lumMod val="50000"/>
                </a:srgbClr>
              </a:solidFill>
              <a:effectLst/>
              <a:uLnTx/>
              <a:uFillTx/>
              <a:latin typeface="Gisha" panose="020B0502040204020203" pitchFamily="34" charset="-79"/>
              <a:ea typeface="+mj-ea"/>
              <a:cs typeface="Gisha" panose="020B0502040204020203" pitchFamily="34" charset="-79"/>
            </a:endParaRPr>
          </a:p>
        </p:txBody>
      </p:sp>
      <p:pic>
        <p:nvPicPr>
          <p:cNvPr id="20" name="image2.jpg">
            <a:extLst>
              <a:ext uri="{FF2B5EF4-FFF2-40B4-BE49-F238E27FC236}">
                <a16:creationId xmlns:a16="http://schemas.microsoft.com/office/drawing/2014/main" id="{29C35B19-ED0B-4BFB-9125-D503A6E7CA21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4295183" y="4634344"/>
            <a:ext cx="1477811" cy="1477811"/>
          </a:xfrm>
          <a:prstGeom prst="roundRect">
            <a:avLst/>
          </a:prstGeom>
          <a:ln w="28575">
            <a:solidFill>
              <a:schemeClr val="bg1">
                <a:lumMod val="5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2.jpg">
            <a:extLst>
              <a:ext uri="{FF2B5EF4-FFF2-40B4-BE49-F238E27FC236}">
                <a16:creationId xmlns:a16="http://schemas.microsoft.com/office/drawing/2014/main" id="{207C8AB9-B5B0-4897-BC8E-4A0F3E6198F7}"/>
              </a:ext>
            </a:extLst>
          </p:cNvPr>
          <p:cNvPicPr/>
          <p:nvPr/>
        </p:nvPicPr>
        <p:blipFill>
          <a:blip r:embed="rId3"/>
          <a:srcRect l="4456" r="4456"/>
          <a:stretch/>
        </p:blipFill>
        <p:spPr>
          <a:xfrm>
            <a:off x="6249793" y="4634345"/>
            <a:ext cx="2347555" cy="1477811"/>
          </a:xfrm>
          <a:prstGeom prst="roundRect">
            <a:avLst/>
          </a:prstGeom>
          <a:ln w="28575">
            <a:solidFill>
              <a:schemeClr val="bg1">
                <a:lumMod val="5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CE4397-D160-49AD-8266-16C06542C95B}"/>
              </a:ext>
            </a:extLst>
          </p:cNvPr>
          <p:cNvSpPr/>
          <p:nvPr/>
        </p:nvSpPr>
        <p:spPr>
          <a:xfrm>
            <a:off x="305655" y="4634345"/>
            <a:ext cx="1477811" cy="133382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sz="2000" b="1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מציגים:</a:t>
            </a:r>
          </a:p>
          <a:p>
            <a:pPr algn="r" rtl="1">
              <a:lnSpc>
                <a:spcPct val="150000"/>
              </a:lnSpc>
            </a:pPr>
            <a:r>
              <a:rPr lang="he-IL" sz="20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רועי קורש</a:t>
            </a:r>
          </a:p>
          <a:p>
            <a:pPr algn="r" rtl="1">
              <a:lnSpc>
                <a:spcPct val="150000"/>
              </a:lnSpc>
            </a:pPr>
            <a:r>
              <a:rPr lang="he-IL" sz="20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לירן בן-שושן</a:t>
            </a:r>
            <a:endParaRPr lang="en-US" dirty="0">
              <a:solidFill>
                <a:srgbClr val="00206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5CE7A5-6D57-46D4-A51B-2ADA02ECF381}"/>
              </a:ext>
            </a:extLst>
          </p:cNvPr>
          <p:cNvSpPr/>
          <p:nvPr/>
        </p:nvSpPr>
        <p:spPr>
          <a:xfrm>
            <a:off x="2907229" y="3076812"/>
            <a:ext cx="6160508" cy="11414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he-IL" sz="2000" b="1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מרצה: </a:t>
            </a:r>
            <a:r>
              <a:rPr lang="he-IL" sz="20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ד"ר אוסנת (אוסי) מוקרין החוג למערכות מידע</a:t>
            </a:r>
          </a:p>
          <a:p>
            <a:pPr algn="r" rtl="1">
              <a:lnSpc>
                <a:spcPct val="200000"/>
              </a:lnSpc>
            </a:pPr>
            <a:r>
              <a:rPr lang="he-IL" sz="2000" b="1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מנחה: </a:t>
            </a:r>
            <a:r>
              <a:rPr lang="he-IL" sz="20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פרופ' אורי הרשברג, החוג לביולוגית האדם</a:t>
            </a:r>
            <a:endParaRPr lang="en-US" sz="2000" dirty="0">
              <a:solidFill>
                <a:srgbClr val="00206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39080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89C9-3F3C-43D5-8EAB-87EE90956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r>
              <a:rPr lang="he-IL" dirty="0"/>
              <a:t> לדוגמא על חולה קורונה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D635C-D0F0-488D-8386-8B10D3B21C55}"/>
              </a:ext>
            </a:extLst>
          </p:cNvPr>
          <p:cNvSpPr txBox="1"/>
          <p:nvPr/>
        </p:nvSpPr>
        <p:spPr>
          <a:xfrm>
            <a:off x="151343" y="2849126"/>
            <a:ext cx="116720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&gt;&gt;</a:t>
            </a:r>
            <a:r>
              <a:rPr lang="en-US" sz="2000" b="1" dirty="0" err="1"/>
              <a:t>seq_id</a:t>
            </a:r>
            <a:r>
              <a:rPr lang="en-US" sz="2000" b="1" dirty="0"/>
              <a:t>: 1050 | </a:t>
            </a:r>
            <a:r>
              <a:rPr lang="en-US" sz="2000" b="1" dirty="0" err="1"/>
              <a:t>clone_id</a:t>
            </a:r>
            <a:r>
              <a:rPr lang="en-US" sz="2000" b="1" dirty="0"/>
              <a:t>: 837184 | </a:t>
            </a:r>
            <a:r>
              <a:rPr lang="en-US" sz="2000" b="1" dirty="0" err="1"/>
              <a:t>v_gene</a:t>
            </a:r>
            <a:r>
              <a:rPr lang="en-US" sz="2000" b="1" dirty="0"/>
              <a:t>: IGHV4-34 | </a:t>
            </a:r>
            <a:r>
              <a:rPr lang="en-US" sz="2000" b="1" dirty="0" err="1"/>
              <a:t>j_gene</a:t>
            </a:r>
            <a:r>
              <a:rPr lang="en-US" sz="2000" b="1" dirty="0"/>
              <a:t>: IGHJ4 | cdr3_length: 36</a:t>
            </a:r>
          </a:p>
          <a:p>
            <a:r>
              <a:rPr lang="en-US" sz="1600" dirty="0"/>
              <a:t>NNNNNNNNNNNNNNNNNNNNNNNNNNN---NNNNNNNNNNNNNNNNNNNNNNNNNNNNNNNNNNNNNNNNNNNNNNNNNNTTCGTCCTTC------------AGTGGTTACTACTGGAGTTGGATCCGCCAGCCCCCAGGGAAGGGCCTGGAGTGGATNGGGGAAATCACTCACACT---------GGAACCACCAACTACAATGCGTCCCTCAAG---AGTCGAGTCATCATTTCACTAGACATGTCCAAGAAGCAGTTCTCCCTGAGGCTGACCTCTGTGACCGCCGCGGACACGGGTCTGTATTTCTGTGCGAGAGGCCGGACTACGNACCTTGATTCCTGGGGCCAGGGAACCCTGGTCACCGTCTCCTCA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4DF1D3-5D36-4F46-8BC4-FB86E1236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131" y="1058637"/>
            <a:ext cx="9605255" cy="839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AE2930-5E38-4C6B-A09E-664BB21BE287}"/>
              </a:ext>
            </a:extLst>
          </p:cNvPr>
          <p:cNvSpPr txBox="1"/>
          <p:nvPr/>
        </p:nvSpPr>
        <p:spPr>
          <a:xfrm>
            <a:off x="9492215" y="2080239"/>
            <a:ext cx="23311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2800" b="1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דוגמא: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CA4FD-F367-428A-8E2A-AB5747129127}"/>
              </a:ext>
            </a:extLst>
          </p:cNvPr>
          <p:cNvSpPr txBox="1"/>
          <p:nvPr/>
        </p:nvSpPr>
        <p:spPr>
          <a:xfrm>
            <a:off x="234102" y="4849235"/>
            <a:ext cx="23311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Amino ACID</a:t>
            </a:r>
            <a:endParaRPr lang="he-IL" sz="2000" b="1" dirty="0">
              <a:solidFill>
                <a:srgbClr val="00206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E866CA-04A9-4712-B520-7E4DBA27F24F}"/>
              </a:ext>
            </a:extLst>
          </p:cNvPr>
          <p:cNvSpPr txBox="1"/>
          <p:nvPr/>
        </p:nvSpPr>
        <p:spPr>
          <a:xfrm>
            <a:off x="151343" y="2526399"/>
            <a:ext cx="23311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Nucleotides</a:t>
            </a:r>
            <a:endParaRPr lang="he-IL" sz="2000" b="1" dirty="0">
              <a:solidFill>
                <a:srgbClr val="00206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945B8C-C33A-44B9-9D47-D9BDEC1B8341}"/>
              </a:ext>
            </a:extLst>
          </p:cNvPr>
          <p:cNvSpPr txBox="1"/>
          <p:nvPr/>
        </p:nvSpPr>
        <p:spPr>
          <a:xfrm>
            <a:off x="234102" y="5231592"/>
            <a:ext cx="1188931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&gt;&gt;</a:t>
            </a:r>
            <a:r>
              <a:rPr lang="en-US" sz="2000" b="1" dirty="0" err="1"/>
              <a:t>seq_id</a:t>
            </a:r>
            <a:r>
              <a:rPr lang="en-US" sz="2000" b="1" dirty="0"/>
              <a:t>: 1050 | </a:t>
            </a:r>
            <a:r>
              <a:rPr lang="en-US" sz="2000" b="1" dirty="0" err="1"/>
              <a:t>clone_id</a:t>
            </a:r>
            <a:r>
              <a:rPr lang="en-US" sz="2000" b="1" dirty="0"/>
              <a:t>: 837184 | </a:t>
            </a:r>
            <a:r>
              <a:rPr lang="en-US" sz="2000" b="1" dirty="0" err="1"/>
              <a:t>v_gene</a:t>
            </a:r>
            <a:r>
              <a:rPr lang="en-US" sz="2000" b="1" dirty="0"/>
              <a:t>: IGHV4-34 | </a:t>
            </a:r>
            <a:r>
              <a:rPr lang="en-US" sz="2000" b="1" dirty="0" err="1"/>
              <a:t>j_gene</a:t>
            </a:r>
            <a:r>
              <a:rPr lang="en-US" sz="2000" b="1" dirty="0"/>
              <a:t>: IGHJ4 | cdr3_length: 12</a:t>
            </a:r>
          </a:p>
          <a:p>
            <a:r>
              <a:rPr lang="en-US" sz="1600" dirty="0" err="1"/>
              <a:t>xxxxxxxxx</a:t>
            </a:r>
            <a:r>
              <a:rPr lang="en-US" sz="1600" dirty="0"/>
              <a:t>-</a:t>
            </a:r>
            <a:r>
              <a:rPr lang="en-US" sz="1600" dirty="0" err="1"/>
              <a:t>xxxxxxxxxxxxxxxxxssF</a:t>
            </a:r>
            <a:r>
              <a:rPr lang="en-US" sz="1600" dirty="0"/>
              <a:t>----</a:t>
            </a:r>
            <a:r>
              <a:rPr lang="en-US" sz="1600" dirty="0" err="1"/>
              <a:t>SGYYWSWIRQPPGKGLEWxGEITHT</a:t>
            </a:r>
            <a:r>
              <a:rPr lang="en-US" sz="1600" dirty="0"/>
              <a:t>---GTTNYNAsLK-SRVIIsLDMsKKQFsLRLTsVTAADTGLYFCARGRTTxLDsWGQGTLVTVss</a:t>
            </a:r>
          </a:p>
        </p:txBody>
      </p:sp>
    </p:spTree>
    <p:extLst>
      <p:ext uri="{BB962C8B-B14F-4D97-AF65-F5344CB8AC3E}">
        <p14:creationId xmlns:p14="http://schemas.microsoft.com/office/powerpoint/2010/main" val="209098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B207-7318-4ED4-99E1-1E6ABBED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- Multi graph</a:t>
            </a:r>
            <a:endParaRPr lang="he-IL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7A567D59-FD4B-40AB-8EB3-54E8CBF0E9EF}"/>
              </a:ext>
            </a:extLst>
          </p:cNvPr>
          <p:cNvSpPr/>
          <p:nvPr/>
        </p:nvSpPr>
        <p:spPr>
          <a:xfrm rot="5400000">
            <a:off x="6123783" y="1135286"/>
            <a:ext cx="1624331" cy="1470355"/>
          </a:xfrm>
          <a:prstGeom prst="hexagon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75169D97-FED7-476C-9C8B-25E03FB80A26}"/>
              </a:ext>
            </a:extLst>
          </p:cNvPr>
          <p:cNvSpPr/>
          <p:nvPr/>
        </p:nvSpPr>
        <p:spPr>
          <a:xfrm rot="5400000">
            <a:off x="4472459" y="1135267"/>
            <a:ext cx="1624331" cy="1470355"/>
          </a:xfrm>
          <a:prstGeom prst="hexagon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3C71C8-C9AF-4912-8839-0522165C8A43}"/>
              </a:ext>
            </a:extLst>
          </p:cNvPr>
          <p:cNvSpPr/>
          <p:nvPr/>
        </p:nvSpPr>
        <p:spPr>
          <a:xfrm>
            <a:off x="3543300" y="3833869"/>
            <a:ext cx="8285891" cy="215456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4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מימד הרצף מיוצג על ידי צבע 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4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צומת בגרף מייצגת </a:t>
            </a:r>
            <a:r>
              <a:rPr lang="en-US" sz="24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B-cell</a:t>
            </a:r>
            <a:r>
              <a:rPr lang="he-IL" sz="24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 של נבדק</a:t>
            </a: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4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קשת תופיע רק כאשר יש דימיון שעולה על ה-</a:t>
            </a:r>
            <a:r>
              <a:rPr lang="en-US" sz="24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threshold</a:t>
            </a:r>
            <a:endParaRPr lang="he-IL" sz="2400" dirty="0">
              <a:solidFill>
                <a:srgbClr val="00206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4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צבע הקשת, כאמור, מייצגת את החלק שדומה בין 2 התאים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246B06F0-16CE-441C-99AA-BF2E2684F4A4}"/>
              </a:ext>
            </a:extLst>
          </p:cNvPr>
          <p:cNvSpPr/>
          <p:nvPr/>
        </p:nvSpPr>
        <p:spPr>
          <a:xfrm rot="5400000">
            <a:off x="5283834" y="2534438"/>
            <a:ext cx="1624331" cy="1470355"/>
          </a:xfrm>
          <a:prstGeom prst="hexag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778426-C1A5-480F-9DBC-8492608DE8D1}"/>
              </a:ext>
            </a:extLst>
          </p:cNvPr>
          <p:cNvSpPr txBox="1"/>
          <p:nvPr/>
        </p:nvSpPr>
        <p:spPr>
          <a:xfrm>
            <a:off x="4549448" y="1765670"/>
            <a:ext cx="1470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CELL 1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18639-8A76-43B0-94DA-959DAABFF377}"/>
              </a:ext>
            </a:extLst>
          </p:cNvPr>
          <p:cNvSpPr txBox="1"/>
          <p:nvPr/>
        </p:nvSpPr>
        <p:spPr>
          <a:xfrm>
            <a:off x="6200774" y="1765689"/>
            <a:ext cx="1470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CELL 2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094D5E-B08A-490D-A6AE-7235765013E4}"/>
              </a:ext>
            </a:extLst>
          </p:cNvPr>
          <p:cNvSpPr txBox="1"/>
          <p:nvPr/>
        </p:nvSpPr>
        <p:spPr>
          <a:xfrm>
            <a:off x="5360824" y="3154166"/>
            <a:ext cx="1470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Seq. part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908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5">
            <a:extLst>
              <a:ext uri="{FF2B5EF4-FFF2-40B4-BE49-F238E27FC236}">
                <a16:creationId xmlns:a16="http://schemas.microsoft.com/office/drawing/2014/main" id="{74E4DD71-B0DC-409D-A181-3B9226298D81}"/>
              </a:ext>
            </a:extLst>
          </p:cNvPr>
          <p:cNvSpPr>
            <a:spLocks/>
          </p:cNvSpPr>
          <p:nvPr/>
        </p:nvSpPr>
        <p:spPr bwMode="auto">
          <a:xfrm>
            <a:off x="5457825" y="2951762"/>
            <a:ext cx="2887663" cy="2217738"/>
          </a:xfrm>
          <a:custGeom>
            <a:avLst/>
            <a:gdLst>
              <a:gd name="T0" fmla="*/ 1084 w 1819"/>
              <a:gd name="T1" fmla="*/ 649 h 1397"/>
              <a:gd name="T2" fmla="*/ 1819 w 1819"/>
              <a:gd name="T3" fmla="*/ 649 h 1397"/>
              <a:gd name="T4" fmla="*/ 480 w 1819"/>
              <a:gd name="T5" fmla="*/ 0 h 1397"/>
              <a:gd name="T6" fmla="*/ 0 w 1819"/>
              <a:gd name="T7" fmla="*/ 0 h 1397"/>
              <a:gd name="T8" fmla="*/ 103 w 1819"/>
              <a:gd name="T9" fmla="*/ 455 h 1397"/>
              <a:gd name="T10" fmla="*/ 1248 w 1819"/>
              <a:gd name="T11" fmla="*/ 1397 h 1397"/>
              <a:gd name="T12" fmla="*/ 1084 w 1819"/>
              <a:gd name="T13" fmla="*/ 649 h 1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9" h="1397">
                <a:moveTo>
                  <a:pt x="1084" y="649"/>
                </a:moveTo>
                <a:lnTo>
                  <a:pt x="1819" y="649"/>
                </a:lnTo>
                <a:lnTo>
                  <a:pt x="480" y="0"/>
                </a:lnTo>
                <a:lnTo>
                  <a:pt x="0" y="0"/>
                </a:lnTo>
                <a:lnTo>
                  <a:pt x="103" y="455"/>
                </a:lnTo>
                <a:lnTo>
                  <a:pt x="1248" y="1397"/>
                </a:lnTo>
                <a:lnTo>
                  <a:pt x="1084" y="649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29000">
                <a:schemeClr val="accent5"/>
              </a:gs>
            </a:gsLst>
            <a:lin ang="1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rtl="1"/>
            <a:endParaRPr lang="en-US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307F46EC-0D16-45AA-9452-E4ADE10E5EE8}"/>
              </a:ext>
            </a:extLst>
          </p:cNvPr>
          <p:cNvSpPr>
            <a:spLocks/>
          </p:cNvSpPr>
          <p:nvPr/>
        </p:nvSpPr>
        <p:spPr bwMode="auto">
          <a:xfrm>
            <a:off x="3895725" y="2010374"/>
            <a:ext cx="2012950" cy="1509713"/>
          </a:xfrm>
          <a:custGeom>
            <a:avLst/>
            <a:gdLst>
              <a:gd name="T0" fmla="*/ 864 w 1268"/>
              <a:gd name="T1" fmla="*/ 500 h 951"/>
              <a:gd name="T2" fmla="*/ 1268 w 1268"/>
              <a:gd name="T3" fmla="*/ 500 h 951"/>
              <a:gd name="T4" fmla="*/ 258 w 1268"/>
              <a:gd name="T5" fmla="*/ 9 h 951"/>
              <a:gd name="T6" fmla="*/ 0 w 1268"/>
              <a:gd name="T7" fmla="*/ 0 h 951"/>
              <a:gd name="T8" fmla="*/ 100 w 1268"/>
              <a:gd name="T9" fmla="*/ 239 h 951"/>
              <a:gd name="T10" fmla="*/ 964 w 1268"/>
              <a:gd name="T11" fmla="*/ 951 h 951"/>
              <a:gd name="T12" fmla="*/ 864 w 1268"/>
              <a:gd name="T13" fmla="*/ 500 h 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8" h="951">
                <a:moveTo>
                  <a:pt x="864" y="500"/>
                </a:moveTo>
                <a:lnTo>
                  <a:pt x="1268" y="500"/>
                </a:lnTo>
                <a:lnTo>
                  <a:pt x="258" y="9"/>
                </a:lnTo>
                <a:lnTo>
                  <a:pt x="0" y="0"/>
                </a:lnTo>
                <a:lnTo>
                  <a:pt x="100" y="239"/>
                </a:lnTo>
                <a:lnTo>
                  <a:pt x="964" y="951"/>
                </a:lnTo>
                <a:lnTo>
                  <a:pt x="864" y="500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48000">
                <a:schemeClr val="accent5"/>
              </a:gs>
            </a:gsLst>
            <a:lin ang="1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rtl="1"/>
            <a:endParaRPr lang="en-US"/>
          </a:p>
        </p:txBody>
      </p:sp>
      <p:sp>
        <p:nvSpPr>
          <p:cNvPr id="39" name="Freeform 7">
            <a:extLst>
              <a:ext uri="{FF2B5EF4-FFF2-40B4-BE49-F238E27FC236}">
                <a16:creationId xmlns:a16="http://schemas.microsoft.com/office/drawing/2014/main" id="{7D633320-956E-41F4-A93C-8716B1D3345E}"/>
              </a:ext>
            </a:extLst>
          </p:cNvPr>
          <p:cNvSpPr>
            <a:spLocks/>
          </p:cNvSpPr>
          <p:nvPr/>
        </p:nvSpPr>
        <p:spPr bwMode="auto">
          <a:xfrm>
            <a:off x="2609850" y="1205512"/>
            <a:ext cx="1346200" cy="977900"/>
          </a:xfrm>
          <a:custGeom>
            <a:avLst/>
            <a:gdLst>
              <a:gd name="T0" fmla="*/ 661 w 848"/>
              <a:gd name="T1" fmla="*/ 404 h 616"/>
              <a:gd name="T2" fmla="*/ 848 w 848"/>
              <a:gd name="T3" fmla="*/ 410 h 616"/>
              <a:gd name="T4" fmla="*/ 0 w 848"/>
              <a:gd name="T5" fmla="*/ 0 h 616"/>
              <a:gd name="T6" fmla="*/ 752 w 848"/>
              <a:gd name="T7" fmla="*/ 616 h 616"/>
              <a:gd name="T8" fmla="*/ 661 w 848"/>
              <a:gd name="T9" fmla="*/ 404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8" h="616">
                <a:moveTo>
                  <a:pt x="661" y="404"/>
                </a:moveTo>
                <a:lnTo>
                  <a:pt x="848" y="410"/>
                </a:lnTo>
                <a:lnTo>
                  <a:pt x="0" y="0"/>
                </a:lnTo>
                <a:lnTo>
                  <a:pt x="752" y="616"/>
                </a:lnTo>
                <a:lnTo>
                  <a:pt x="661" y="40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rtl="1"/>
            <a:endParaRPr lang="en-US"/>
          </a:p>
        </p:txBody>
      </p:sp>
      <p:sp>
        <p:nvSpPr>
          <p:cNvPr id="40" name="Freeform 8">
            <a:extLst>
              <a:ext uri="{FF2B5EF4-FFF2-40B4-BE49-F238E27FC236}">
                <a16:creationId xmlns:a16="http://schemas.microsoft.com/office/drawing/2014/main" id="{D8FAE894-878E-4FFF-8EBD-60AD52E107A9}"/>
              </a:ext>
            </a:extLst>
          </p:cNvPr>
          <p:cNvSpPr>
            <a:spLocks/>
          </p:cNvSpPr>
          <p:nvPr/>
        </p:nvSpPr>
        <p:spPr bwMode="auto">
          <a:xfrm>
            <a:off x="9267825" y="5339362"/>
            <a:ext cx="2924175" cy="1576388"/>
          </a:xfrm>
          <a:custGeom>
            <a:avLst/>
            <a:gdLst>
              <a:gd name="T0" fmla="*/ 1181 w 1842"/>
              <a:gd name="T1" fmla="*/ 0 h 993"/>
              <a:gd name="T2" fmla="*/ 0 w 1842"/>
              <a:gd name="T3" fmla="*/ 0 h 993"/>
              <a:gd name="T4" fmla="*/ 223 w 1842"/>
              <a:gd name="T5" fmla="*/ 993 h 993"/>
              <a:gd name="T6" fmla="*/ 1842 w 1842"/>
              <a:gd name="T7" fmla="*/ 993 h 993"/>
              <a:gd name="T8" fmla="*/ 1842 w 1842"/>
              <a:gd name="T9" fmla="*/ 319 h 993"/>
              <a:gd name="T10" fmla="*/ 1181 w 1842"/>
              <a:gd name="T11" fmla="*/ 0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42" h="993">
                <a:moveTo>
                  <a:pt x="1181" y="0"/>
                </a:moveTo>
                <a:lnTo>
                  <a:pt x="0" y="0"/>
                </a:lnTo>
                <a:lnTo>
                  <a:pt x="223" y="993"/>
                </a:lnTo>
                <a:lnTo>
                  <a:pt x="1842" y="993"/>
                </a:lnTo>
                <a:lnTo>
                  <a:pt x="1842" y="319"/>
                </a:lnTo>
                <a:lnTo>
                  <a:pt x="1181" y="0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5"/>
              </a:gs>
            </a:gsLst>
            <a:lin ang="1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rtl="1"/>
            <a:endParaRPr lang="en-US"/>
          </a:p>
        </p:txBody>
      </p:sp>
      <p:sp>
        <p:nvSpPr>
          <p:cNvPr id="41" name="Freeform 9">
            <a:extLst>
              <a:ext uri="{FF2B5EF4-FFF2-40B4-BE49-F238E27FC236}">
                <a16:creationId xmlns:a16="http://schemas.microsoft.com/office/drawing/2014/main" id="{8886A432-02EF-4C29-AB71-056299974425}"/>
              </a:ext>
            </a:extLst>
          </p:cNvPr>
          <p:cNvSpPr>
            <a:spLocks/>
          </p:cNvSpPr>
          <p:nvPr/>
        </p:nvSpPr>
        <p:spPr bwMode="auto">
          <a:xfrm>
            <a:off x="7367587" y="4134449"/>
            <a:ext cx="3379788" cy="2638425"/>
          </a:xfrm>
          <a:custGeom>
            <a:avLst/>
            <a:gdLst>
              <a:gd name="T0" fmla="*/ 1049 w 2129"/>
              <a:gd name="T1" fmla="*/ 636 h 1662"/>
              <a:gd name="T2" fmla="*/ 2129 w 2129"/>
              <a:gd name="T3" fmla="*/ 636 h 1662"/>
              <a:gd name="T4" fmla="*/ 816 w 2129"/>
              <a:gd name="T5" fmla="*/ 0 h 1662"/>
              <a:gd name="T6" fmla="*/ 0 w 2129"/>
              <a:gd name="T7" fmla="*/ 0 h 1662"/>
              <a:gd name="T8" fmla="*/ 168 w 2129"/>
              <a:gd name="T9" fmla="*/ 752 h 1662"/>
              <a:gd name="T10" fmla="*/ 1278 w 2129"/>
              <a:gd name="T11" fmla="*/ 1662 h 1662"/>
              <a:gd name="T12" fmla="*/ 1049 w 2129"/>
              <a:gd name="T13" fmla="*/ 636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29" h="1662">
                <a:moveTo>
                  <a:pt x="1049" y="636"/>
                </a:moveTo>
                <a:lnTo>
                  <a:pt x="2129" y="636"/>
                </a:lnTo>
                <a:lnTo>
                  <a:pt x="816" y="0"/>
                </a:lnTo>
                <a:lnTo>
                  <a:pt x="0" y="0"/>
                </a:lnTo>
                <a:lnTo>
                  <a:pt x="168" y="752"/>
                </a:lnTo>
                <a:lnTo>
                  <a:pt x="1278" y="1662"/>
                </a:lnTo>
                <a:lnTo>
                  <a:pt x="1049" y="636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5"/>
              </a:gs>
            </a:gsLst>
            <a:lin ang="1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rtl="1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4EB73A0-504D-4F62-A56D-962E7FA65A1B}"/>
              </a:ext>
            </a:extLst>
          </p:cNvPr>
          <p:cNvSpPr/>
          <p:nvPr/>
        </p:nvSpPr>
        <p:spPr>
          <a:xfrm>
            <a:off x="10002838" y="5734649"/>
            <a:ext cx="962025" cy="40005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66CA5E-EF4C-4459-A2E6-4E96C8333AB2}"/>
              </a:ext>
            </a:extLst>
          </p:cNvPr>
          <p:cNvSpPr/>
          <p:nvPr/>
        </p:nvSpPr>
        <p:spPr>
          <a:xfrm>
            <a:off x="8004654" y="4565384"/>
            <a:ext cx="641350" cy="2667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4CEE346-CD20-462C-87F9-510B64734E08}"/>
              </a:ext>
            </a:extLst>
          </p:cNvPr>
          <p:cNvSpPr/>
          <p:nvPr/>
        </p:nvSpPr>
        <p:spPr>
          <a:xfrm>
            <a:off x="6196541" y="3462795"/>
            <a:ext cx="481012" cy="200024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CE01EAB-1002-407C-9B37-14ADAD1371FF}"/>
              </a:ext>
            </a:extLst>
          </p:cNvPr>
          <p:cNvSpPr/>
          <p:nvPr/>
        </p:nvSpPr>
        <p:spPr>
          <a:xfrm>
            <a:off x="4508500" y="2413018"/>
            <a:ext cx="354012" cy="1472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CCD3857-8C00-4239-9D99-E2ED5B4D2BE8}"/>
              </a:ext>
            </a:extLst>
          </p:cNvPr>
          <p:cNvGrpSpPr/>
          <p:nvPr/>
        </p:nvGrpSpPr>
        <p:grpSpPr>
          <a:xfrm>
            <a:off x="7538930" y="2820459"/>
            <a:ext cx="2463908" cy="1004294"/>
            <a:chOff x="9156941" y="3072406"/>
            <a:chExt cx="2463908" cy="1004294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A8C86263-83DD-4B66-9B65-DD953DD35A4E}"/>
                </a:ext>
              </a:extLst>
            </p:cNvPr>
            <p:cNvSpPr/>
            <p:nvPr/>
          </p:nvSpPr>
          <p:spPr>
            <a:xfrm>
              <a:off x="9921876" y="4010025"/>
              <a:ext cx="1133475" cy="66675"/>
            </a:xfrm>
            <a:prstGeom prst="roundRect">
              <a:avLst>
                <a:gd name="adj" fmla="val 50000"/>
              </a:avLst>
            </a:prstGeom>
            <a:solidFill>
              <a:srgbClr val="04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830E4D-7E6A-4A56-8428-45C79C101F02}"/>
                </a:ext>
              </a:extLst>
            </p:cNvPr>
            <p:cNvSpPr txBox="1"/>
            <p:nvPr/>
          </p:nvSpPr>
          <p:spPr>
            <a:xfrm>
              <a:off x="9156941" y="3072406"/>
              <a:ext cx="2463908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rtl="1"/>
              <a:r>
                <a:rPr lang="he-IL" b="1" dirty="0">
                  <a:solidFill>
                    <a:schemeClr val="accent4">
                      <a:lumMod val="50000"/>
                    </a:schemeClr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עיבוד הנתונים והמרה מניואוקלואוטידים לחומצות אמינו</a:t>
              </a:r>
              <a:endParaRPr lang="en-US" b="1" dirty="0">
                <a:solidFill>
                  <a:schemeClr val="accent4">
                    <a:lumMod val="50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8851C2F-4BE4-4A16-B090-13F4CBA20B37}"/>
              </a:ext>
            </a:extLst>
          </p:cNvPr>
          <p:cNvGrpSpPr/>
          <p:nvPr/>
        </p:nvGrpSpPr>
        <p:grpSpPr>
          <a:xfrm>
            <a:off x="5570924" y="2058549"/>
            <a:ext cx="1861665" cy="679970"/>
            <a:chOff x="9503596" y="3396730"/>
            <a:chExt cx="1861665" cy="679970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170A9F68-BAC3-4FA3-8386-524DA023CA59}"/>
                </a:ext>
              </a:extLst>
            </p:cNvPr>
            <p:cNvSpPr/>
            <p:nvPr/>
          </p:nvSpPr>
          <p:spPr>
            <a:xfrm>
              <a:off x="9921876" y="4010025"/>
              <a:ext cx="1133475" cy="66675"/>
            </a:xfrm>
            <a:prstGeom prst="roundRect">
              <a:avLst>
                <a:gd name="adj" fmla="val 50000"/>
              </a:avLst>
            </a:prstGeom>
            <a:solidFill>
              <a:srgbClr val="04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B8954EA-DB5B-4EB3-99F4-F218A2EC4399}"/>
                </a:ext>
              </a:extLst>
            </p:cNvPr>
            <p:cNvSpPr txBox="1"/>
            <p:nvPr/>
          </p:nvSpPr>
          <p:spPr>
            <a:xfrm>
              <a:off x="9503596" y="3396730"/>
              <a:ext cx="186166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rtl="1"/>
              <a:r>
                <a:rPr lang="he-IL" b="1" dirty="0">
                  <a:solidFill>
                    <a:schemeClr val="accent4">
                      <a:lumMod val="50000"/>
                    </a:schemeClr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בחינת פונקציות מרחק</a:t>
              </a:r>
              <a:endParaRPr lang="en-US" b="1" dirty="0">
                <a:solidFill>
                  <a:schemeClr val="accent4">
                    <a:lumMod val="50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201B24D-4E61-4B54-9CB5-8FB87AFD7835}"/>
              </a:ext>
            </a:extLst>
          </p:cNvPr>
          <p:cNvGrpSpPr/>
          <p:nvPr/>
        </p:nvGrpSpPr>
        <p:grpSpPr>
          <a:xfrm>
            <a:off x="3747714" y="1394461"/>
            <a:ext cx="2308972" cy="430057"/>
            <a:chOff x="9555277" y="3567899"/>
            <a:chExt cx="1818120" cy="395059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B5D7B6BB-D57D-4CE7-A0BE-E37893E02881}"/>
                </a:ext>
              </a:extLst>
            </p:cNvPr>
            <p:cNvSpPr/>
            <p:nvPr/>
          </p:nvSpPr>
          <p:spPr>
            <a:xfrm>
              <a:off x="9921875" y="3896283"/>
              <a:ext cx="1133475" cy="66675"/>
            </a:xfrm>
            <a:prstGeom prst="roundRect">
              <a:avLst>
                <a:gd name="adj" fmla="val 50000"/>
              </a:avLst>
            </a:prstGeom>
            <a:solidFill>
              <a:srgbClr val="04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08AF7FA-1423-4FA0-A039-F26FF1205EE5}"/>
                </a:ext>
              </a:extLst>
            </p:cNvPr>
            <p:cNvSpPr txBox="1"/>
            <p:nvPr/>
          </p:nvSpPr>
          <p:spPr>
            <a:xfrm>
              <a:off x="9555277" y="3567899"/>
              <a:ext cx="1818120" cy="25445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rtl="1"/>
              <a:r>
                <a:rPr lang="he-IL" b="1" dirty="0">
                  <a:solidFill>
                    <a:schemeClr val="accent4">
                      <a:lumMod val="50000"/>
                    </a:schemeClr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השוואת חלקים </a:t>
              </a: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7ECA7A1-0A9F-4EED-8E53-BA0686824F10}"/>
              </a:ext>
            </a:extLst>
          </p:cNvPr>
          <p:cNvCxnSpPr>
            <a:cxnSpLocks/>
          </p:cNvCxnSpPr>
          <p:nvPr/>
        </p:nvCxnSpPr>
        <p:spPr>
          <a:xfrm flipV="1">
            <a:off x="3282950" y="1642831"/>
            <a:ext cx="0" cy="1306012"/>
          </a:xfrm>
          <a:prstGeom prst="line">
            <a:avLst/>
          </a:prstGeom>
          <a:ln w="12700">
            <a:solidFill>
              <a:srgbClr val="044F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8CFBB1C-4CB3-4F87-BD63-31015018CEEB}"/>
              </a:ext>
            </a:extLst>
          </p:cNvPr>
          <p:cNvGrpSpPr/>
          <p:nvPr/>
        </p:nvGrpSpPr>
        <p:grpSpPr>
          <a:xfrm>
            <a:off x="157441" y="3041303"/>
            <a:ext cx="3958519" cy="3684143"/>
            <a:chOff x="228166" y="3588491"/>
            <a:chExt cx="3909588" cy="231330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39FECCA-CD6E-4D71-BE2E-0F332687D787}"/>
                </a:ext>
              </a:extLst>
            </p:cNvPr>
            <p:cNvSpPr/>
            <p:nvPr/>
          </p:nvSpPr>
          <p:spPr>
            <a:xfrm>
              <a:off x="371921" y="3663835"/>
              <a:ext cx="3656368" cy="22379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dirty="0"/>
            </a:p>
          </p:txBody>
        </p:sp>
        <p:sp>
          <p:nvSpPr>
            <p:cNvPr id="36" name="Title 13">
              <a:extLst>
                <a:ext uri="{FF2B5EF4-FFF2-40B4-BE49-F238E27FC236}">
                  <a16:creationId xmlns:a16="http://schemas.microsoft.com/office/drawing/2014/main" id="{0203A903-823D-4CAD-A3E2-72806631894B}"/>
                </a:ext>
              </a:extLst>
            </p:cNvPr>
            <p:cNvSpPr txBox="1">
              <a:spLocks/>
            </p:cNvSpPr>
            <p:nvPr/>
          </p:nvSpPr>
          <p:spPr>
            <a:xfrm>
              <a:off x="936901" y="3784766"/>
              <a:ext cx="2538215" cy="2087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1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e-IL" sz="2400" b="1" dirty="0">
                  <a:ln w="3175" cmpd="sng">
                    <a:noFill/>
                  </a:ln>
                  <a:solidFill>
                    <a:schemeClr val="accent4">
                      <a:lumMod val="50000"/>
                    </a:schemeClr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יצירת רשתות</a:t>
              </a:r>
              <a:endParaRPr lang="en-US" sz="2400" b="1" dirty="0">
                <a:ln w="3175" cmpd="sng">
                  <a:noFill/>
                </a:ln>
                <a:solidFill>
                  <a:schemeClr val="accent4">
                    <a:lumMod val="50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29D5064-B6E5-40F0-83AC-5AD12E47D112}"/>
                </a:ext>
              </a:extLst>
            </p:cNvPr>
            <p:cNvCxnSpPr>
              <a:cxnSpLocks/>
            </p:cNvCxnSpPr>
            <p:nvPr/>
          </p:nvCxnSpPr>
          <p:spPr>
            <a:xfrm>
              <a:off x="4137754" y="3599831"/>
              <a:ext cx="0" cy="2220484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546B700-D124-4967-8B61-E3C1DA4FAFC4}"/>
                </a:ext>
              </a:extLst>
            </p:cNvPr>
            <p:cNvCxnSpPr>
              <a:cxnSpLocks/>
            </p:cNvCxnSpPr>
            <p:nvPr/>
          </p:nvCxnSpPr>
          <p:spPr>
            <a:xfrm>
              <a:off x="228166" y="3588491"/>
              <a:ext cx="0" cy="2220484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B32B3FF-8417-4654-8BC4-5DE5F0FED327}"/>
              </a:ext>
            </a:extLst>
          </p:cNvPr>
          <p:cNvGrpSpPr/>
          <p:nvPr/>
        </p:nvGrpSpPr>
        <p:grpSpPr>
          <a:xfrm>
            <a:off x="10384691" y="4498627"/>
            <a:ext cx="1638422" cy="1406876"/>
            <a:chOff x="10387943" y="4440804"/>
            <a:chExt cx="1818120" cy="140687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D884D45-401A-44F9-A180-34369C6F7596}"/>
                </a:ext>
              </a:extLst>
            </p:cNvPr>
            <p:cNvGrpSpPr/>
            <p:nvPr/>
          </p:nvGrpSpPr>
          <p:grpSpPr>
            <a:xfrm>
              <a:off x="10387943" y="4440804"/>
              <a:ext cx="1818120" cy="418126"/>
              <a:chOff x="10392706" y="3040030"/>
              <a:chExt cx="1818120" cy="418126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99E0A0DA-E3CF-4599-8F2E-1CCF3843F6D6}"/>
                  </a:ext>
                </a:extLst>
              </p:cNvPr>
              <p:cNvSpPr/>
              <p:nvPr/>
            </p:nvSpPr>
            <p:spPr>
              <a:xfrm>
                <a:off x="10735029" y="3391481"/>
                <a:ext cx="1133475" cy="66675"/>
              </a:xfrm>
              <a:prstGeom prst="roundRect">
                <a:avLst>
                  <a:gd name="adj" fmla="val 50000"/>
                </a:avLst>
              </a:prstGeom>
              <a:solidFill>
                <a:srgbClr val="044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57EE4C-7961-41C7-A292-42C452E54240}"/>
                  </a:ext>
                </a:extLst>
              </p:cNvPr>
              <p:cNvSpPr txBox="1"/>
              <p:nvPr/>
            </p:nvSpPr>
            <p:spPr>
              <a:xfrm>
                <a:off x="10392706" y="3040030"/>
                <a:ext cx="18181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chemeClr val="accent4">
                        <a:lumMod val="50000"/>
                      </a:schemeClr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קבלת נתונים</a:t>
                </a:r>
                <a:endParaRPr lang="en-US" b="1" dirty="0">
                  <a:solidFill>
                    <a:schemeClr val="accent4">
                      <a:lumMod val="50000"/>
                    </a:schemeClr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807DD61E-B72D-4110-9E19-E58DB672BC44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rot="5400000">
              <a:off x="10407539" y="4958215"/>
              <a:ext cx="988750" cy="7901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5">
                  <a:lumMod val="5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DB791A4-94CA-4AD7-9D56-8320081558D8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8148296" y="3980322"/>
            <a:ext cx="877876" cy="566738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A04FFA7D-1C36-44A2-9C61-4BD3BAE6A98F}"/>
              </a:ext>
            </a:extLst>
          </p:cNvPr>
          <p:cNvCxnSpPr>
            <a:cxnSpLocks/>
            <a:stCxn id="60" idx="2"/>
          </p:cNvCxnSpPr>
          <p:nvPr/>
        </p:nvCxnSpPr>
        <p:spPr>
          <a:xfrm rot="5400000">
            <a:off x="6102281" y="3083810"/>
            <a:ext cx="798952" cy="108370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Title 1">
            <a:extLst>
              <a:ext uri="{FF2B5EF4-FFF2-40B4-BE49-F238E27FC236}">
                <a16:creationId xmlns:a16="http://schemas.microsoft.com/office/drawing/2014/main" id="{A4DDD01E-C641-42F7-92B8-B077F14FC98C}"/>
              </a:ext>
            </a:extLst>
          </p:cNvPr>
          <p:cNvSpPr txBox="1">
            <a:spLocks/>
          </p:cNvSpPr>
          <p:nvPr/>
        </p:nvSpPr>
        <p:spPr>
          <a:xfrm>
            <a:off x="1426036" y="132554"/>
            <a:ext cx="10018712" cy="7366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000" b="1" kern="1200" cap="none">
                <a:ln w="3175" cmpd="sng"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dirty="0"/>
              <a:t>תהליך עבודה 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F0A3F47-DA56-424B-BD12-826DF382FDFE}"/>
              </a:ext>
            </a:extLst>
          </p:cNvPr>
          <p:cNvCxnSpPr>
            <a:cxnSpLocks/>
            <a:stCxn id="66" idx="2"/>
          </p:cNvCxnSpPr>
          <p:nvPr/>
        </p:nvCxnSpPr>
        <p:spPr>
          <a:xfrm rot="5400000">
            <a:off x="4485634" y="2023109"/>
            <a:ext cx="645988" cy="248804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A3177AF-0933-4B6E-8F75-264ED74E7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83" y="3794482"/>
            <a:ext cx="3427061" cy="2796336"/>
          </a:xfrm>
          <a:prstGeom prst="rect">
            <a:avLst/>
          </a:prstGeom>
        </p:spPr>
      </p:pic>
      <p:sp>
        <p:nvSpPr>
          <p:cNvPr id="49" name="Action Button: Document 4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C095542-209D-4291-8153-67E779F5697B}"/>
              </a:ext>
            </a:extLst>
          </p:cNvPr>
          <p:cNvSpPr/>
          <p:nvPr/>
        </p:nvSpPr>
        <p:spPr>
          <a:xfrm>
            <a:off x="3171929" y="1081606"/>
            <a:ext cx="222041" cy="303276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9185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02CDB-5448-4DAA-896F-FE862A73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פונקציית הדמיון – חשיבות לסדר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D76AD7E-AE96-4B1E-BA8B-DDDEA70E14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4437391"/>
              </p:ext>
            </p:extLst>
          </p:nvPr>
        </p:nvGraphicFramePr>
        <p:xfrm>
          <a:off x="4624166" y="2693056"/>
          <a:ext cx="2943668" cy="1587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5D59076-812D-4B8F-8931-F295B990F553}"/>
              </a:ext>
            </a:extLst>
          </p:cNvPr>
          <p:cNvSpPr/>
          <p:nvPr/>
        </p:nvSpPr>
        <p:spPr>
          <a:xfrm>
            <a:off x="1132331" y="2194988"/>
            <a:ext cx="3096344" cy="2811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b="1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מושפע מהשוני באורכי הרצפים  </a:t>
            </a:r>
            <a:r>
              <a:rPr lang="he-IL" sz="2000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- לקחנו רק רצפים באורכים זהים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sz="2000" dirty="0">
              <a:solidFill>
                <a:srgbClr val="00206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b="1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מושפע מערכים שאינם ידועים </a:t>
            </a:r>
            <a:r>
              <a:rPr lang="en-US" sz="2000" b="1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N</a:t>
            </a:r>
            <a:endParaRPr lang="he-IL" sz="2000" b="1" dirty="0">
              <a:solidFill>
                <a:srgbClr val="00206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6A62D1-EE0D-41D9-99DA-3CD2D66F4B57}"/>
              </a:ext>
            </a:extLst>
          </p:cNvPr>
          <p:cNvSpPr/>
          <p:nvPr/>
        </p:nvSpPr>
        <p:spPr>
          <a:xfrm>
            <a:off x="7891595" y="2300701"/>
            <a:ext cx="3096344" cy="280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מאפשר השוואה עם חשיבות לסדר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sz="2400" b="1" dirty="0">
              <a:solidFill>
                <a:srgbClr val="002060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יש חשיבות למיקום האותיות ברצף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73CC3C7E-8C03-4EE9-B3D3-CAAB7B18C840}"/>
              </a:ext>
            </a:extLst>
          </p:cNvPr>
          <p:cNvSpPr txBox="1">
            <a:spLocks/>
          </p:cNvSpPr>
          <p:nvPr/>
        </p:nvSpPr>
        <p:spPr>
          <a:xfrm>
            <a:off x="5127765" y="1317510"/>
            <a:ext cx="2160240" cy="5760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85750" indent="-285750" algn="r" defTabSz="457200" rtl="1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  <a:defRPr sz="2400" kern="1200" cap="none">
                <a:solidFill>
                  <a:schemeClr val="accent3">
                    <a:lumMod val="50000"/>
                  </a:schemeClr>
                </a:solidFill>
                <a:effectLst/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1pPr>
            <a:lvl2pPr marL="742950" indent="-285750" algn="r" defTabSz="457200" rtl="1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  <a:defRPr sz="2000" kern="1200" cap="none">
                <a:solidFill>
                  <a:schemeClr val="accent3">
                    <a:lumMod val="50000"/>
                  </a:schemeClr>
                </a:solidFill>
                <a:effectLst/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2pPr>
            <a:lvl3pPr marL="1200150" indent="-285750" algn="r" defTabSz="457200" rtl="1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  <a:defRPr sz="1800" kern="1200" cap="none">
                <a:solidFill>
                  <a:schemeClr val="accent3">
                    <a:lumMod val="50000"/>
                  </a:schemeClr>
                </a:solidFill>
                <a:effectLst/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3pPr>
            <a:lvl4pPr marL="1543050" indent="-171450" algn="r" defTabSz="457200" rtl="1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  <a:defRPr sz="1600" kern="1200" cap="none">
                <a:solidFill>
                  <a:schemeClr val="accent3">
                    <a:lumMod val="50000"/>
                  </a:schemeClr>
                </a:solidFill>
                <a:effectLst/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4pPr>
            <a:lvl5pPr marL="2000250" indent="-171450" algn="r" defTabSz="457200" rtl="1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  <a:defRPr sz="1400" kern="1200" cap="none">
                <a:solidFill>
                  <a:schemeClr val="accent3">
                    <a:lumMod val="50000"/>
                  </a:schemeClr>
                </a:solidFill>
                <a:effectLst/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02060"/>
              </a:buClr>
              <a:buSzPct val="85000"/>
              <a:buNone/>
            </a:pPr>
            <a:r>
              <a:rPr lang="he-IL" sz="2800" b="1" u="sng" dirty="0"/>
              <a:t>לבנשטיין</a:t>
            </a:r>
          </a:p>
        </p:txBody>
      </p:sp>
    </p:spTree>
    <p:extLst>
      <p:ext uri="{BB962C8B-B14F-4D97-AF65-F5344CB8AC3E}">
        <p14:creationId xmlns:p14="http://schemas.microsoft.com/office/powerpoint/2010/main" val="398269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8014-4DD2-45BD-AD2A-EA4CDFB92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פונקציית הדמיון – ללא חשיבות לסדר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21CEF-911A-48F3-B4B1-779C1BB0988E}"/>
              </a:ext>
            </a:extLst>
          </p:cNvPr>
          <p:cNvSpPr txBox="1"/>
          <p:nvPr/>
        </p:nvSpPr>
        <p:spPr>
          <a:xfrm>
            <a:off x="1484309" y="1802817"/>
            <a:ext cx="9415462" cy="3252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800" b="1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שימוש בסיפריית </a:t>
            </a:r>
            <a:r>
              <a:rPr lang="en-US" sz="2800" b="1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NLTK</a:t>
            </a:r>
            <a:r>
              <a:rPr lang="he-IL" sz="2800" b="1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 (natural language toolkit) ובפונקציית FreqDest – כמות הופעות של כל אות ברצף הנבדק מול יחס גודל הרצף.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e-IL" sz="2800" b="1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השוואות: הנוקלאוטידים וחומצות האמינו של זרוע ה-Heavy chain של תאי B-Cells עבור בנאדם אחד</a:t>
            </a:r>
          </a:p>
        </p:txBody>
      </p:sp>
    </p:spTree>
    <p:extLst>
      <p:ext uri="{BB962C8B-B14F-4D97-AF65-F5344CB8AC3E}">
        <p14:creationId xmlns:p14="http://schemas.microsoft.com/office/powerpoint/2010/main" val="977135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AE44C26-D847-4EB2-956E-8FF95902BF4F}"/>
              </a:ext>
            </a:extLst>
          </p:cNvPr>
          <p:cNvSpPr txBox="1">
            <a:spLocks/>
          </p:cNvSpPr>
          <p:nvPr/>
        </p:nvSpPr>
        <p:spPr>
          <a:xfrm>
            <a:off x="0" y="76200"/>
            <a:ext cx="11268892" cy="1241879"/>
          </a:xfrm>
          <a:prstGeom prst="rect">
            <a:avLst/>
          </a:prstGeom>
        </p:spPr>
        <p:txBody>
          <a:bodyPr anchor="ctr"/>
          <a:lstStyle>
            <a:lvl1pPr algn="ctr" defTabSz="457200" rtl="1" eaLnBrk="1" latinLnBrk="0" hangingPunct="1">
              <a:spcBef>
                <a:spcPct val="0"/>
              </a:spcBef>
              <a:buNone/>
              <a:defRPr sz="4000" b="1" kern="1200" cap="none">
                <a:ln w="3175" cmpd="sng"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1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6000" dirty="0">
                <a:solidFill>
                  <a:srgbClr val="42BA97">
                    <a:lumMod val="50000"/>
                  </a:srgbClr>
                </a:solidFill>
              </a:rPr>
              <a:t>השוואה בין חולי קורונה שונים</a:t>
            </a:r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EB378C0-6896-46A9-9EB2-61C1E67AF8F9}"/>
              </a:ext>
            </a:extLst>
          </p:cNvPr>
          <p:cNvSpPr txBox="1">
            <a:spLocks/>
          </p:cNvSpPr>
          <p:nvPr/>
        </p:nvSpPr>
        <p:spPr>
          <a:xfrm>
            <a:off x="6600824" y="2808060"/>
            <a:ext cx="1781175" cy="1241879"/>
          </a:xfrm>
          <a:prstGeom prst="rect">
            <a:avLst/>
          </a:prstGeom>
        </p:spPr>
        <p:txBody>
          <a:bodyPr anchor="ctr"/>
          <a:lstStyle>
            <a:lvl1pPr algn="ctr" defTabSz="457200" rtl="1" eaLnBrk="1" latinLnBrk="0" hangingPunct="1">
              <a:spcBef>
                <a:spcPct val="0"/>
              </a:spcBef>
              <a:buNone/>
              <a:defRPr sz="4000" b="1" kern="1200" cap="none">
                <a:ln w="3175" cmpd="sng"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marR="0" lvl="0" indent="-342900" algn="r" defTabSz="45720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2400" dirty="0">
                <a:solidFill>
                  <a:srgbClr val="42BA97">
                    <a:lumMod val="50000"/>
                  </a:srgbClr>
                </a:solidFill>
              </a:rPr>
              <a:t>בריאים</a:t>
            </a:r>
          </a:p>
          <a:p>
            <a:pPr marL="342900" marR="0" lvl="0" indent="-342900" algn="r" defTabSz="45720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2400" dirty="0">
                <a:solidFill>
                  <a:srgbClr val="42BA97">
                    <a:lumMod val="50000"/>
                  </a:srgbClr>
                </a:solidFill>
              </a:rPr>
              <a:t>בינוני</a:t>
            </a:r>
          </a:p>
          <a:p>
            <a:pPr marL="342900" marR="0" lvl="0" indent="-342900" algn="r" defTabSz="45720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2400" dirty="0">
                <a:solidFill>
                  <a:srgbClr val="42BA97">
                    <a:lumMod val="50000"/>
                  </a:srgbClr>
                </a:solidFill>
              </a:rPr>
              <a:t>קשה</a:t>
            </a:r>
          </a:p>
        </p:txBody>
      </p:sp>
      <p:pic>
        <p:nvPicPr>
          <p:cNvPr id="14" name="Picture 2" descr="Many of the same genes that influence our personality also affect our  mental health – Research Digest">
            <a:extLst>
              <a:ext uri="{FF2B5EF4-FFF2-40B4-BE49-F238E27FC236}">
                <a16:creationId xmlns:a16="http://schemas.microsoft.com/office/drawing/2014/main" id="{B5CE0A5E-3887-40E0-9CB4-13CDF1F6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03865"/>
            <a:ext cx="3225658" cy="32391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393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BB04BF3-DE5E-49AD-8697-B1D2C0962811}"/>
              </a:ext>
            </a:extLst>
          </p:cNvPr>
          <p:cNvGrpSpPr/>
          <p:nvPr/>
        </p:nvGrpSpPr>
        <p:grpSpPr>
          <a:xfrm>
            <a:off x="2213990" y="249608"/>
            <a:ext cx="8463535" cy="6608392"/>
            <a:chOff x="6593786" y="2489200"/>
            <a:chExt cx="4693260" cy="3937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87C1E5D-FF36-4881-9953-A7D10A6C4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786" y="2489200"/>
              <a:ext cx="4693260" cy="3937000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4D1E491-1950-406C-BD26-76EFC1514466}"/>
                </a:ext>
              </a:extLst>
            </p:cNvPr>
            <p:cNvSpPr/>
            <p:nvPr/>
          </p:nvSpPr>
          <p:spPr>
            <a:xfrm>
              <a:off x="7721216" y="5441315"/>
              <a:ext cx="2438400" cy="5842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e-IL" sz="28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מדדי קבועים ברשת</a:t>
              </a:r>
              <a:endPara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E11C0F-830F-459F-AC6A-9C72AC1D921E}"/>
              </a:ext>
            </a:extLst>
          </p:cNvPr>
          <p:cNvGrpSpPr/>
          <p:nvPr/>
        </p:nvGrpSpPr>
        <p:grpSpPr>
          <a:xfrm>
            <a:off x="3893536" y="894747"/>
            <a:ext cx="5085394" cy="1047994"/>
            <a:chOff x="6558462" y="997811"/>
            <a:chExt cx="5404493" cy="1665267"/>
          </a:xfrm>
        </p:grpSpPr>
        <p:sp>
          <p:nvSpPr>
            <p:cNvPr id="15" name="Rounded Rectangle 88">
              <a:extLst>
                <a:ext uri="{FF2B5EF4-FFF2-40B4-BE49-F238E27FC236}">
                  <a16:creationId xmlns:a16="http://schemas.microsoft.com/office/drawing/2014/main" id="{4CE2422F-48F9-4486-BDA6-F771B329B357}"/>
                </a:ext>
              </a:extLst>
            </p:cNvPr>
            <p:cNvSpPr/>
            <p:nvPr/>
          </p:nvSpPr>
          <p:spPr>
            <a:xfrm>
              <a:off x="6558462" y="997811"/>
              <a:ext cx="5404493" cy="1665267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09C96D-D807-4CF3-A561-88782AEFD345}"/>
                </a:ext>
              </a:extLst>
            </p:cNvPr>
            <p:cNvSpPr txBox="1"/>
            <p:nvPr/>
          </p:nvSpPr>
          <p:spPr>
            <a:xfrm>
              <a:off x="6940718" y="1195903"/>
              <a:ext cx="4639981" cy="146717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 w="3175" cmpd="sng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sha" panose="020B0502040204020203" pitchFamily="34" charset="-79"/>
                  <a:ea typeface="+mj-ea"/>
                  <a:cs typeface="Gisha" panose="020B0502040204020203" pitchFamily="34" charset="-79"/>
                </a:rPr>
                <a:t>Amino with order similarity graphs =</a:t>
              </a:r>
            </a:p>
            <a:p>
              <a:pPr algn="ctr"/>
              <a:r>
                <a:rPr lang="en-US" sz="2000" b="1" dirty="0">
                  <a:ln w="3175" cmpd="sng">
                    <a:noFill/>
                  </a:ln>
                  <a:solidFill>
                    <a:schemeClr val="bg1"/>
                  </a:solidFill>
                  <a:latin typeface="Gisha" panose="020B0502040204020203" pitchFamily="34" charset="-79"/>
                  <a:ea typeface="+mj-ea"/>
                  <a:cs typeface="Gisha" panose="020B0502040204020203" pitchFamily="34" charset="-79"/>
                </a:rPr>
                <a:t>0.7</a:t>
              </a:r>
              <a:endParaRPr lang="en-US" sz="2000" b="1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AA9509-DD9E-4D1A-8B3E-984D5915D003}"/>
              </a:ext>
            </a:extLst>
          </p:cNvPr>
          <p:cNvGrpSpPr/>
          <p:nvPr/>
        </p:nvGrpSpPr>
        <p:grpSpPr>
          <a:xfrm>
            <a:off x="3893535" y="2067405"/>
            <a:ext cx="5085394" cy="1047994"/>
            <a:chOff x="6558462" y="997811"/>
            <a:chExt cx="5404493" cy="1665267"/>
          </a:xfrm>
        </p:grpSpPr>
        <p:sp>
          <p:nvSpPr>
            <p:cNvPr id="18" name="Rounded Rectangle 88">
              <a:extLst>
                <a:ext uri="{FF2B5EF4-FFF2-40B4-BE49-F238E27FC236}">
                  <a16:creationId xmlns:a16="http://schemas.microsoft.com/office/drawing/2014/main" id="{855061C1-8869-4EBC-B1ED-0FE6393C6E43}"/>
                </a:ext>
              </a:extLst>
            </p:cNvPr>
            <p:cNvSpPr/>
            <p:nvPr/>
          </p:nvSpPr>
          <p:spPr>
            <a:xfrm>
              <a:off x="6558462" y="997811"/>
              <a:ext cx="5404493" cy="1665267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4A7DE8-A1B5-4A67-864D-D617AA8F62D9}"/>
                </a:ext>
              </a:extLst>
            </p:cNvPr>
            <p:cNvSpPr txBox="1"/>
            <p:nvPr/>
          </p:nvSpPr>
          <p:spPr>
            <a:xfrm>
              <a:off x="6940718" y="1195903"/>
              <a:ext cx="4639981" cy="146717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0" lang="en-US" sz="2000" b="1" i="0" u="none" strike="noStrike" kern="1200" cap="none" spc="0" normalizeH="0" baseline="0" noProof="0" dirty="0">
                  <a:ln w="3175" cmpd="sng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sha" panose="020B0502040204020203" pitchFamily="34" charset="-79"/>
                  <a:ea typeface="+mj-ea"/>
                  <a:cs typeface="Gisha" panose="020B0502040204020203" pitchFamily="34" charset="-79"/>
                </a:rPr>
                <a:t>CDR3 Length</a:t>
              </a:r>
            </a:p>
            <a:p>
              <a:pPr algn="ctr"/>
              <a:r>
                <a:rPr lang="en-US" sz="2000" b="1" dirty="0">
                  <a:ln w="3175" cmpd="sng">
                    <a:noFill/>
                  </a:ln>
                  <a:solidFill>
                    <a:schemeClr val="bg1"/>
                  </a:solidFill>
                  <a:latin typeface="Gisha" panose="020B0502040204020203" pitchFamily="34" charset="-79"/>
                  <a:ea typeface="+mj-ea"/>
                  <a:cs typeface="Gisha" panose="020B0502040204020203" pitchFamily="34" charset="-79"/>
                </a:rPr>
                <a:t>=</a:t>
              </a:r>
              <a:endParaRPr kumimoji="0" lang="en-US" sz="2000" b="1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sha" panose="020B0502040204020203" pitchFamily="34" charset="-79"/>
                <a:ea typeface="+mj-ea"/>
                <a:cs typeface="Gisha" panose="020B0502040204020203" pitchFamily="34" charset="-79"/>
              </a:endParaRPr>
            </a:p>
            <a:p>
              <a:pPr algn="ctr"/>
              <a:r>
                <a:rPr lang="en-US" sz="2000" b="1" dirty="0">
                  <a:ln w="3175" cmpd="sng">
                    <a:noFill/>
                  </a:ln>
                  <a:solidFill>
                    <a:schemeClr val="bg1"/>
                  </a:solidFill>
                  <a:latin typeface="Gisha" panose="020B0502040204020203" pitchFamily="34" charset="-79"/>
                  <a:ea typeface="+mj-ea"/>
                  <a:cs typeface="Gisha" panose="020B0502040204020203" pitchFamily="34" charset="-79"/>
                </a:rPr>
                <a:t>78</a:t>
              </a:r>
              <a:endParaRPr lang="en-US" sz="2000" b="1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88248F-B932-47D4-9F06-AADA75949EB3}"/>
              </a:ext>
            </a:extLst>
          </p:cNvPr>
          <p:cNvGrpSpPr/>
          <p:nvPr/>
        </p:nvGrpSpPr>
        <p:grpSpPr>
          <a:xfrm>
            <a:off x="3893535" y="3247799"/>
            <a:ext cx="5085394" cy="1047994"/>
            <a:chOff x="6558462" y="997811"/>
            <a:chExt cx="5404493" cy="1665267"/>
          </a:xfrm>
        </p:grpSpPr>
        <p:sp>
          <p:nvSpPr>
            <p:cNvPr id="21" name="Rounded Rectangle 88">
              <a:extLst>
                <a:ext uri="{FF2B5EF4-FFF2-40B4-BE49-F238E27FC236}">
                  <a16:creationId xmlns:a16="http://schemas.microsoft.com/office/drawing/2014/main" id="{4FD66276-1CE0-4C64-A182-6A5D42CBCAF5}"/>
                </a:ext>
              </a:extLst>
            </p:cNvPr>
            <p:cNvSpPr/>
            <p:nvPr/>
          </p:nvSpPr>
          <p:spPr>
            <a:xfrm>
              <a:off x="6558462" y="997811"/>
              <a:ext cx="5404493" cy="1665267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131059-2260-4717-A730-C361D2D4AA01}"/>
                </a:ext>
              </a:extLst>
            </p:cNvPr>
            <p:cNvSpPr txBox="1"/>
            <p:nvPr/>
          </p:nvSpPr>
          <p:spPr>
            <a:xfrm>
              <a:off x="6940718" y="1195903"/>
              <a:ext cx="4639981" cy="146717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>
                  <a:ln w="3175" cmpd="sng">
                    <a:noFill/>
                  </a:ln>
                  <a:solidFill>
                    <a:schemeClr val="bg1"/>
                  </a:solidFill>
                  <a:latin typeface="Gisha" panose="020B0502040204020203" pitchFamily="34" charset="-79"/>
                  <a:ea typeface="+mj-ea"/>
                  <a:cs typeface="Gisha" panose="020B0502040204020203" pitchFamily="34" charset="-79"/>
                </a:rPr>
                <a:t>Uncertainty</a:t>
              </a:r>
            </a:p>
            <a:p>
              <a:pPr algn="ctr"/>
              <a:r>
                <a:rPr lang="en-US" sz="2000" b="1" dirty="0">
                  <a:ln w="3175" cmpd="sng">
                    <a:noFill/>
                  </a:ln>
                  <a:solidFill>
                    <a:schemeClr val="bg1"/>
                  </a:solidFill>
                  <a:latin typeface="Gisha" panose="020B0502040204020203" pitchFamily="34" charset="-79"/>
                  <a:ea typeface="+mj-ea"/>
                  <a:cs typeface="Gisha" panose="020B0502040204020203" pitchFamily="34" charset="-79"/>
                </a:rPr>
                <a:t>=</a:t>
              </a:r>
            </a:p>
            <a:p>
              <a:pPr algn="ctr"/>
              <a:r>
                <a:rPr lang="en-US" sz="2000" b="1" dirty="0">
                  <a:ln w="3175" cmpd="sng">
                    <a:noFill/>
                  </a:ln>
                  <a:solidFill>
                    <a:schemeClr val="bg1"/>
                  </a:solidFill>
                  <a:latin typeface="Gisha" panose="020B0502040204020203" pitchFamily="34" charset="-79"/>
                  <a:ea typeface="+mj-ea"/>
                  <a:cs typeface="Gisha" panose="020B0502040204020203" pitchFamily="34" charset="-79"/>
                </a:rPr>
                <a:t>0.845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55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D9089-9DD7-4735-9A31-21FD321E6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33582" r="920"/>
          <a:stretch>
            <a:fillRect/>
          </a:stretch>
        </p:blipFill>
        <p:spPr>
          <a:xfrm flipH="1">
            <a:off x="4742595" y="0"/>
            <a:ext cx="7449404" cy="6934342"/>
          </a:xfrm>
          <a:custGeom>
            <a:avLst/>
            <a:gdLst>
              <a:gd name="connsiteX0" fmla="*/ 0 w 6732541"/>
              <a:gd name="connsiteY0" fmla="*/ 0 h 6858000"/>
              <a:gd name="connsiteX1" fmla="*/ 6732541 w 6732541"/>
              <a:gd name="connsiteY1" fmla="*/ 0 h 6858000"/>
              <a:gd name="connsiteX2" fmla="*/ 2713136 w 6732541"/>
              <a:gd name="connsiteY2" fmla="*/ 6858000 h 6858000"/>
              <a:gd name="connsiteX3" fmla="*/ 0 w 673254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32541" h="6858000">
                <a:moveTo>
                  <a:pt x="0" y="0"/>
                </a:moveTo>
                <a:lnTo>
                  <a:pt x="6732541" y="0"/>
                </a:lnTo>
                <a:lnTo>
                  <a:pt x="271313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Freeform 75">
            <a:extLst>
              <a:ext uri="{FF2B5EF4-FFF2-40B4-BE49-F238E27FC236}">
                <a16:creationId xmlns:a16="http://schemas.microsoft.com/office/drawing/2014/main" id="{A87B95B8-E880-4D96-8B18-794CE8669B8E}"/>
              </a:ext>
            </a:extLst>
          </p:cNvPr>
          <p:cNvSpPr/>
          <p:nvPr/>
        </p:nvSpPr>
        <p:spPr>
          <a:xfrm flipH="1">
            <a:off x="4739880" y="0"/>
            <a:ext cx="7464148" cy="6934343"/>
          </a:xfrm>
          <a:custGeom>
            <a:avLst/>
            <a:gdLst>
              <a:gd name="connsiteX0" fmla="*/ 0 w 6732541"/>
              <a:gd name="connsiteY0" fmla="*/ 0 h 6858000"/>
              <a:gd name="connsiteX1" fmla="*/ 6732541 w 6732541"/>
              <a:gd name="connsiteY1" fmla="*/ 0 h 6858000"/>
              <a:gd name="connsiteX2" fmla="*/ 2713136 w 6732541"/>
              <a:gd name="connsiteY2" fmla="*/ 6858000 h 6858000"/>
              <a:gd name="connsiteX3" fmla="*/ 0 w 673254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32541" h="6858000">
                <a:moveTo>
                  <a:pt x="0" y="0"/>
                </a:moveTo>
                <a:lnTo>
                  <a:pt x="6732541" y="0"/>
                </a:lnTo>
                <a:lnTo>
                  <a:pt x="271313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85000"/>
                </a:schemeClr>
              </a:gs>
              <a:gs pos="99000">
                <a:schemeClr val="accent4">
                  <a:alpha val="88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9A2F91-9CA9-498C-8ACC-7EF9B953A2AC}"/>
              </a:ext>
            </a:extLst>
          </p:cNvPr>
          <p:cNvSpPr txBox="1">
            <a:spLocks/>
          </p:cNvSpPr>
          <p:nvPr/>
        </p:nvSpPr>
        <p:spPr>
          <a:xfrm>
            <a:off x="8118099" y="561997"/>
            <a:ext cx="3497263" cy="2215991"/>
          </a:xfrm>
          <a:prstGeom prst="rect">
            <a:avLst/>
          </a:prstGeom>
          <a:effectLst/>
        </p:spPr>
        <p:txBody>
          <a:bodyPr vert="horz" lIns="0" tIns="0" rIns="0" bIns="0" rtlCol="0" anchor="ctr">
            <a:spAutoFit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000" b="1" kern="1200" cap="none">
                <a:ln w="3175" cmpd="sng"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sz="4800" dirty="0">
                <a:solidFill>
                  <a:schemeClr val="bg1"/>
                </a:solidFill>
              </a:rPr>
              <a:t>ההשוואה לפי רמות מחלה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41433C-43A7-45DC-8A64-07E757412264}"/>
              </a:ext>
            </a:extLst>
          </p:cNvPr>
          <p:cNvGrpSpPr/>
          <p:nvPr/>
        </p:nvGrpSpPr>
        <p:grpSpPr>
          <a:xfrm>
            <a:off x="9479079" y="3115727"/>
            <a:ext cx="1406371" cy="1492342"/>
            <a:chOff x="3398838" y="2171701"/>
            <a:chExt cx="346075" cy="346075"/>
          </a:xfrm>
        </p:grpSpPr>
        <p:sp>
          <p:nvSpPr>
            <p:cNvPr id="7" name="Freeform 244">
              <a:extLst>
                <a:ext uri="{FF2B5EF4-FFF2-40B4-BE49-F238E27FC236}">
                  <a16:creationId xmlns:a16="http://schemas.microsoft.com/office/drawing/2014/main" id="{C5854C4B-9DAE-409B-82A8-3B7BBEC05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2352676"/>
              <a:ext cx="165100" cy="165100"/>
            </a:xfrm>
            <a:custGeom>
              <a:avLst/>
              <a:gdLst>
                <a:gd name="T0" fmla="*/ 33 w 104"/>
                <a:gd name="T1" fmla="*/ 95 h 104"/>
                <a:gd name="T2" fmla="*/ 0 w 104"/>
                <a:gd name="T3" fmla="*/ 104 h 104"/>
                <a:gd name="T4" fmla="*/ 9 w 104"/>
                <a:gd name="T5" fmla="*/ 71 h 104"/>
                <a:gd name="T6" fmla="*/ 80 w 104"/>
                <a:gd name="T7" fmla="*/ 0 h 104"/>
                <a:gd name="T8" fmla="*/ 104 w 104"/>
                <a:gd name="T9" fmla="*/ 23 h 104"/>
                <a:gd name="T10" fmla="*/ 33 w 104"/>
                <a:gd name="T11" fmla="*/ 9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04">
                  <a:moveTo>
                    <a:pt x="33" y="95"/>
                  </a:moveTo>
                  <a:lnTo>
                    <a:pt x="0" y="104"/>
                  </a:lnTo>
                  <a:lnTo>
                    <a:pt x="9" y="71"/>
                  </a:lnTo>
                  <a:lnTo>
                    <a:pt x="80" y="0"/>
                  </a:lnTo>
                  <a:lnTo>
                    <a:pt x="104" y="23"/>
                  </a:lnTo>
                  <a:lnTo>
                    <a:pt x="33" y="95"/>
                  </a:lnTo>
                  <a:close/>
                </a:path>
              </a:pathLst>
            </a:cu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8" name="Line 245">
              <a:extLst>
                <a:ext uri="{FF2B5EF4-FFF2-40B4-BE49-F238E27FC236}">
                  <a16:creationId xmlns:a16="http://schemas.microsoft.com/office/drawing/2014/main" id="{52B2F541-5D66-480B-8E44-7F6391F22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6650" y="2382838"/>
              <a:ext cx="38100" cy="36513"/>
            </a:xfrm>
            <a:prstGeom prst="line">
              <a:avLst/>
            </a:prstGeom>
            <a:noFill/>
            <a:ln w="3175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D1412C96-1550-4848-A1A1-550A9DAF7A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4100" y="2465388"/>
              <a:ext cx="38100" cy="38100"/>
            </a:xfrm>
            <a:prstGeom prst="line">
              <a:avLst/>
            </a:pr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Rectangle 247">
              <a:extLst>
                <a:ext uri="{FF2B5EF4-FFF2-40B4-BE49-F238E27FC236}">
                  <a16:creationId xmlns:a16="http://schemas.microsoft.com/office/drawing/2014/main" id="{1C204235-8C85-4F63-BDF5-F95110B3F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4875" y="2276476"/>
              <a:ext cx="74613" cy="46038"/>
            </a:xfrm>
            <a:prstGeom prst="rect">
              <a:avLst/>
            </a:pr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Rectangle 248">
              <a:extLst>
                <a:ext uri="{FF2B5EF4-FFF2-40B4-BE49-F238E27FC236}">
                  <a16:creationId xmlns:a16="http://schemas.microsoft.com/office/drawing/2014/main" id="{D928EF3F-75D5-4A5C-A384-213587775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4875" y="2352676"/>
              <a:ext cx="74613" cy="44450"/>
            </a:xfrm>
            <a:prstGeom prst="rect">
              <a:avLst/>
            </a:pr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Rectangle 249">
              <a:extLst>
                <a:ext uri="{FF2B5EF4-FFF2-40B4-BE49-F238E27FC236}">
                  <a16:creationId xmlns:a16="http://schemas.microsoft.com/office/drawing/2014/main" id="{975212E0-8160-439D-8983-EE367C0B9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4875" y="2427288"/>
              <a:ext cx="74613" cy="46038"/>
            </a:xfrm>
            <a:prstGeom prst="rect">
              <a:avLst/>
            </a:pr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250">
              <a:extLst>
                <a:ext uri="{FF2B5EF4-FFF2-40B4-BE49-F238E27FC236}">
                  <a16:creationId xmlns:a16="http://schemas.microsoft.com/office/drawing/2014/main" id="{CD909CE3-C441-41DE-A705-5474A4983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2171701"/>
              <a:ext cx="255588" cy="346075"/>
            </a:xfrm>
            <a:custGeom>
              <a:avLst/>
              <a:gdLst>
                <a:gd name="T0" fmla="*/ 90 w 161"/>
                <a:gd name="T1" fmla="*/ 218 h 218"/>
                <a:gd name="T2" fmla="*/ 0 w 161"/>
                <a:gd name="T3" fmla="*/ 218 h 218"/>
                <a:gd name="T4" fmla="*/ 0 w 161"/>
                <a:gd name="T5" fmla="*/ 0 h 218"/>
                <a:gd name="T6" fmla="*/ 104 w 161"/>
                <a:gd name="T7" fmla="*/ 0 h 218"/>
                <a:gd name="T8" fmla="*/ 161 w 161"/>
                <a:gd name="T9" fmla="*/ 57 h 218"/>
                <a:gd name="T10" fmla="*/ 161 w 161"/>
                <a:gd name="T11" fmla="*/ 1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218">
                  <a:moveTo>
                    <a:pt x="90" y="218"/>
                  </a:moveTo>
                  <a:lnTo>
                    <a:pt x="0" y="218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61" y="57"/>
                  </a:lnTo>
                  <a:lnTo>
                    <a:pt x="161" y="118"/>
                  </a:lnTo>
                </a:path>
              </a:pathLst>
            </a:cu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251">
              <a:extLst>
                <a:ext uri="{FF2B5EF4-FFF2-40B4-BE49-F238E27FC236}">
                  <a16:creationId xmlns:a16="http://schemas.microsoft.com/office/drawing/2014/main" id="{51372FAB-68C3-41EE-80DB-F0F37FAAB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938" y="2171701"/>
              <a:ext cx="90488" cy="90488"/>
            </a:xfrm>
            <a:custGeom>
              <a:avLst/>
              <a:gdLst>
                <a:gd name="T0" fmla="*/ 0 w 57"/>
                <a:gd name="T1" fmla="*/ 0 h 57"/>
                <a:gd name="T2" fmla="*/ 0 w 57"/>
                <a:gd name="T3" fmla="*/ 57 h 57"/>
                <a:gd name="T4" fmla="*/ 57 w 57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57">
                  <a:moveTo>
                    <a:pt x="0" y="0"/>
                  </a:moveTo>
                  <a:lnTo>
                    <a:pt x="0" y="57"/>
                  </a:lnTo>
                  <a:lnTo>
                    <a:pt x="57" y="57"/>
                  </a:lnTo>
                </a:path>
              </a:pathLst>
            </a:cu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252">
              <a:extLst>
                <a:ext uri="{FF2B5EF4-FFF2-40B4-BE49-F238E27FC236}">
                  <a16:creationId xmlns:a16="http://schemas.microsoft.com/office/drawing/2014/main" id="{23FF3455-5DF2-405E-836D-4794D37EE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9488" y="2292351"/>
              <a:ext cx="44450" cy="150813"/>
            </a:xfrm>
            <a:custGeom>
              <a:avLst/>
              <a:gdLst>
                <a:gd name="T0" fmla="*/ 0 w 28"/>
                <a:gd name="T1" fmla="*/ 0 h 95"/>
                <a:gd name="T2" fmla="*/ 28 w 28"/>
                <a:gd name="T3" fmla="*/ 0 h 95"/>
                <a:gd name="T4" fmla="*/ 28 w 28"/>
                <a:gd name="T5" fmla="*/ 95 h 95"/>
                <a:gd name="T6" fmla="*/ 0 w 28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95">
                  <a:moveTo>
                    <a:pt x="0" y="0"/>
                  </a:moveTo>
                  <a:lnTo>
                    <a:pt x="28" y="0"/>
                  </a:lnTo>
                  <a:lnTo>
                    <a:pt x="28" y="95"/>
                  </a:lnTo>
                  <a:lnTo>
                    <a:pt x="0" y="95"/>
                  </a:lnTo>
                </a:path>
              </a:pathLst>
            </a:cu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3">
              <a:extLst>
                <a:ext uri="{FF2B5EF4-FFF2-40B4-BE49-F238E27FC236}">
                  <a16:creationId xmlns:a16="http://schemas.microsoft.com/office/drawing/2014/main" id="{485815E6-EC4A-4AC5-ACA1-2CF4BB43DE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3938" y="2366963"/>
              <a:ext cx="38100" cy="0"/>
            </a:xfrm>
            <a:prstGeom prst="line">
              <a:avLst/>
            </a:pr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3EFD7D5-E84A-44BC-A62D-53896943C419}"/>
              </a:ext>
            </a:extLst>
          </p:cNvPr>
          <p:cNvSpPr/>
          <p:nvPr/>
        </p:nvSpPr>
        <p:spPr>
          <a:xfrm>
            <a:off x="1789886" y="2402103"/>
            <a:ext cx="3956151" cy="40011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 rtl="1"/>
            <a:r>
              <a:rPr lang="he-IL" sz="2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השוואת כלל הקשתות</a:t>
            </a:r>
            <a:endParaRPr lang="en-US" sz="2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2F6574A-467C-4F5F-B2D7-BE6F03FC6DEC}"/>
              </a:ext>
            </a:extLst>
          </p:cNvPr>
          <p:cNvCxnSpPr>
            <a:cxnSpLocks/>
          </p:cNvCxnSpPr>
          <p:nvPr/>
        </p:nvCxnSpPr>
        <p:spPr>
          <a:xfrm flipH="1">
            <a:off x="352339" y="5564187"/>
            <a:ext cx="793793" cy="13035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BA01AEC6-4073-4BDE-B0B0-AA99583C9E0E}"/>
              </a:ext>
            </a:extLst>
          </p:cNvPr>
          <p:cNvSpPr/>
          <p:nvPr/>
        </p:nvSpPr>
        <p:spPr>
          <a:xfrm>
            <a:off x="5974528" y="2152430"/>
            <a:ext cx="832900" cy="8329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58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11C468-BEDB-49E4-AD85-A3ECBD61A863}"/>
              </a:ext>
            </a:extLst>
          </p:cNvPr>
          <p:cNvSpPr/>
          <p:nvPr/>
        </p:nvSpPr>
        <p:spPr>
          <a:xfrm>
            <a:off x="5345686" y="1012705"/>
            <a:ext cx="832900" cy="8329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58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E010409-0CDF-4D3E-8E4A-B4E1B94008D8}"/>
              </a:ext>
            </a:extLst>
          </p:cNvPr>
          <p:cNvSpPr/>
          <p:nvPr/>
        </p:nvSpPr>
        <p:spPr>
          <a:xfrm>
            <a:off x="6754733" y="3254903"/>
            <a:ext cx="832900" cy="8329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58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8D30EAE-0D2C-457D-8E9F-7A67C15C8BE4}"/>
              </a:ext>
            </a:extLst>
          </p:cNvPr>
          <p:cNvCxnSpPr>
            <a:cxnSpLocks/>
          </p:cNvCxnSpPr>
          <p:nvPr/>
        </p:nvCxnSpPr>
        <p:spPr>
          <a:xfrm flipH="1">
            <a:off x="1123523" y="0"/>
            <a:ext cx="608567" cy="9993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A01A532-2DEF-4DAD-8DC6-F4051D1209C3}"/>
              </a:ext>
            </a:extLst>
          </p:cNvPr>
          <p:cNvSpPr/>
          <p:nvPr/>
        </p:nvSpPr>
        <p:spPr>
          <a:xfrm>
            <a:off x="352339" y="1268428"/>
            <a:ext cx="4787844" cy="40011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 rtl="1"/>
            <a:r>
              <a:rPr lang="he-IL" sz="2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הצגת הרשת על כל חולה</a:t>
            </a:r>
            <a:endParaRPr lang="en-US" sz="2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9116922-C9C3-43E2-8565-A09E55DCA1DB}"/>
              </a:ext>
            </a:extLst>
          </p:cNvPr>
          <p:cNvSpPr/>
          <p:nvPr/>
        </p:nvSpPr>
        <p:spPr>
          <a:xfrm>
            <a:off x="1619666" y="3514594"/>
            <a:ext cx="4889920" cy="40011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 rtl="1"/>
            <a:r>
              <a:rPr lang="he-IL" sz="2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השוואת </a:t>
            </a:r>
            <a:r>
              <a:rPr lang="en-US" sz="2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CDR3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EB3E579-C93B-49F5-917F-62F9586D99C1}"/>
              </a:ext>
            </a:extLst>
          </p:cNvPr>
          <p:cNvSpPr/>
          <p:nvPr/>
        </p:nvSpPr>
        <p:spPr>
          <a:xfrm>
            <a:off x="1887796" y="4689936"/>
            <a:ext cx="5320903" cy="40011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 rtl="1"/>
            <a:r>
              <a:rPr lang="he-IL" sz="2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השוואת </a:t>
            </a:r>
            <a:r>
              <a:rPr lang="en-US" sz="2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Framework4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65610EC0-C301-44A7-98FD-F1BF5122D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286" y="1020876"/>
            <a:ext cx="921503" cy="908275"/>
          </a:xfrm>
          <a:prstGeom prst="flowChartConnector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D7E04D2-6B77-4009-AFD9-04C08E76C35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832" r="6832"/>
          <a:stretch/>
        </p:blipFill>
        <p:spPr>
          <a:xfrm>
            <a:off x="5936102" y="2135243"/>
            <a:ext cx="921503" cy="908275"/>
          </a:xfrm>
          <a:prstGeom prst="flowChartConnector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pic>
        <p:nvPicPr>
          <p:cNvPr id="66" name="Picture 65" descr="Diagram&#10;&#10;Description automatically generated">
            <a:extLst>
              <a:ext uri="{FF2B5EF4-FFF2-40B4-BE49-F238E27FC236}">
                <a16:creationId xmlns:a16="http://schemas.microsoft.com/office/drawing/2014/main" id="{29DB4B73-0AE3-4964-B2D2-8E20E91EE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431" y="3217215"/>
            <a:ext cx="921503" cy="908275"/>
          </a:xfrm>
          <a:prstGeom prst="flowChartConnector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E64476C-7D4D-4437-BD4D-BF69D936C80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605" r="5605"/>
          <a:stretch/>
        </p:blipFill>
        <p:spPr>
          <a:xfrm>
            <a:off x="7415329" y="4435854"/>
            <a:ext cx="921503" cy="908275"/>
          </a:xfrm>
          <a:prstGeom prst="flowChartConnector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512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372FC466-767F-48E1-8E5D-493A5F5C7AD4}"/>
              </a:ext>
            </a:extLst>
          </p:cNvPr>
          <p:cNvSpPr txBox="1">
            <a:spLocks/>
          </p:cNvSpPr>
          <p:nvPr/>
        </p:nvSpPr>
        <p:spPr>
          <a:xfrm>
            <a:off x="660336" y="962382"/>
            <a:ext cx="11268892" cy="2660747"/>
          </a:xfrm>
          <a:prstGeom prst="rect">
            <a:avLst/>
          </a:prstGeom>
        </p:spPr>
        <p:txBody>
          <a:bodyPr anchor="ctr"/>
          <a:lstStyle>
            <a:lvl1pPr algn="ctr" defTabSz="457200" rtl="1" eaLnBrk="1" latinLnBrk="0" hangingPunct="1">
              <a:spcBef>
                <a:spcPct val="0"/>
              </a:spcBef>
              <a:buNone/>
              <a:defRPr sz="4000" b="1" kern="1200" cap="none">
                <a:ln w="3175" cmpd="sng"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1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6000" dirty="0">
                <a:solidFill>
                  <a:srgbClr val="42BA97">
                    <a:lumMod val="50000"/>
                  </a:srgbClr>
                </a:solidFill>
              </a:rPr>
              <a:t>חולי קורונה בריאים</a:t>
            </a:r>
            <a:endParaRPr lang="en-US" sz="4800" dirty="0">
              <a:solidFill>
                <a:srgbClr val="42BA97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341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15480A-8EEA-4766-A445-EA61B3C5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הרשת – חולה קורונה בריא (</a:t>
            </a:r>
            <a:r>
              <a:rPr lang="en-US" dirty="0"/>
              <a:t>ID_8</a:t>
            </a:r>
            <a:r>
              <a:rPr lang="he-IL" dirty="0"/>
              <a:t>)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5E8F04F-073D-48D8-99AF-A812C49237C8}"/>
              </a:ext>
            </a:extLst>
          </p:cNvPr>
          <p:cNvGrpSpPr/>
          <p:nvPr/>
        </p:nvGrpSpPr>
        <p:grpSpPr>
          <a:xfrm>
            <a:off x="8624990" y="1656318"/>
            <a:ext cx="3354462" cy="4745703"/>
            <a:chOff x="8606884" y="1194591"/>
            <a:chExt cx="3354462" cy="474570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7BFB974-AA97-4DEA-A66A-B40F39FBCA17}"/>
                </a:ext>
              </a:extLst>
            </p:cNvPr>
            <p:cNvGrpSpPr/>
            <p:nvPr/>
          </p:nvGrpSpPr>
          <p:grpSpPr>
            <a:xfrm>
              <a:off x="8608810" y="1194591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7" name="Rounded Rectangle 88">
                <a:extLst>
                  <a:ext uri="{FF2B5EF4-FFF2-40B4-BE49-F238E27FC236}">
                    <a16:creationId xmlns:a16="http://schemas.microsoft.com/office/drawing/2014/main" id="{3E13BB52-F7FA-4A24-8B86-CC62B4599569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B8A1445-FFEC-4682-A5CD-2F91A960E964}"/>
                  </a:ext>
                </a:extLst>
              </p:cNvPr>
              <p:cNvSpPr txBox="1"/>
              <p:nvPr/>
            </p:nvSpPr>
            <p:spPr>
              <a:xfrm>
                <a:off x="6936106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99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8B4A4DF-F347-40E9-8809-12DF76B991BF}"/>
                </a:ext>
              </a:extLst>
            </p:cNvPr>
            <p:cNvGrpSpPr/>
            <p:nvPr/>
          </p:nvGrpSpPr>
          <p:grpSpPr>
            <a:xfrm>
              <a:off x="8606884" y="1879680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0" name="Rounded Rectangle 88">
                <a:extLst>
                  <a:ext uri="{FF2B5EF4-FFF2-40B4-BE49-F238E27FC236}">
                    <a16:creationId xmlns:a16="http://schemas.microsoft.com/office/drawing/2014/main" id="{489C0700-09FF-48EB-983E-F89E14F8BA15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B1FBF7-D4C6-4369-84A8-F4352B2E6D90}"/>
                  </a:ext>
                </a:extLst>
              </p:cNvPr>
              <p:cNvSpPr txBox="1"/>
              <p:nvPr/>
            </p:nvSpPr>
            <p:spPr>
              <a:xfrm>
                <a:off x="6939236" y="1291593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341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96F1803-FEF4-4B2E-9212-C3B96A19E256}"/>
                </a:ext>
              </a:extLst>
            </p:cNvPr>
            <p:cNvGrpSpPr/>
            <p:nvPr/>
          </p:nvGrpSpPr>
          <p:grpSpPr>
            <a:xfrm>
              <a:off x="8620482" y="2571579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ounded Rectangle 88">
                <a:extLst>
                  <a:ext uri="{FF2B5EF4-FFF2-40B4-BE49-F238E27FC236}">
                    <a16:creationId xmlns:a16="http://schemas.microsoft.com/office/drawing/2014/main" id="{5C772354-9D18-4F34-9CE5-433FC40BF25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DFF059-BCF1-4EFD-8725-34F8428FC9AE}"/>
                  </a:ext>
                </a:extLst>
              </p:cNvPr>
              <p:cNvSpPr txBox="1"/>
              <p:nvPr/>
            </p:nvSpPr>
            <p:spPr>
              <a:xfrm>
                <a:off x="6953588" y="1321672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278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C1BC64D-5C36-4B07-86CE-F3AF270583F2}"/>
                </a:ext>
              </a:extLst>
            </p:cNvPr>
            <p:cNvGrpSpPr/>
            <p:nvPr/>
          </p:nvGrpSpPr>
          <p:grpSpPr>
            <a:xfrm>
              <a:off x="8628401" y="3263478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6" name="Rounded Rectangle 88">
                <a:extLst>
                  <a:ext uri="{FF2B5EF4-FFF2-40B4-BE49-F238E27FC236}">
                    <a16:creationId xmlns:a16="http://schemas.microsoft.com/office/drawing/2014/main" id="{68A8F50A-E249-429D-91D3-D79C090BA34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8ED21A6-5E6C-4C11-A8D3-EC1E84A724ED}"/>
                  </a:ext>
                </a:extLst>
              </p:cNvPr>
              <p:cNvSpPr txBox="1"/>
              <p:nvPr/>
            </p:nvSpPr>
            <p:spPr>
              <a:xfrm>
                <a:off x="6953590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19033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FC741DB-4238-4938-B57E-F5AF4BCD5A13}"/>
                </a:ext>
              </a:extLst>
            </p:cNvPr>
            <p:cNvGrpSpPr/>
            <p:nvPr/>
          </p:nvGrpSpPr>
          <p:grpSpPr>
            <a:xfrm>
              <a:off x="8636320" y="3955377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4" name="Rounded Rectangle 88">
                <a:extLst>
                  <a:ext uri="{FF2B5EF4-FFF2-40B4-BE49-F238E27FC236}">
                    <a16:creationId xmlns:a16="http://schemas.microsoft.com/office/drawing/2014/main" id="{F7BD9D40-D07E-4449-81AD-A33CC2B8A5D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3409416-E08E-4313-9757-1C1855392343}"/>
                  </a:ext>
                </a:extLst>
              </p:cNvPr>
              <p:cNvSpPr txBox="1"/>
              <p:nvPr/>
            </p:nvSpPr>
            <p:spPr>
              <a:xfrm>
                <a:off x="6936101" y="1278220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137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59E5FF9-54AB-4550-8FC4-B93B54476F5D}"/>
                </a:ext>
              </a:extLst>
            </p:cNvPr>
            <p:cNvGrpSpPr/>
            <p:nvPr/>
          </p:nvGrpSpPr>
          <p:grpSpPr>
            <a:xfrm>
              <a:off x="8636320" y="4646408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7" name="Rounded Rectangle 88">
                <a:extLst>
                  <a:ext uri="{FF2B5EF4-FFF2-40B4-BE49-F238E27FC236}">
                    <a16:creationId xmlns:a16="http://schemas.microsoft.com/office/drawing/2014/main" id="{E2D610DE-D659-4E4E-AFD2-067D3BF74ECB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09A2FCD-B3CE-4A7F-963D-06D4080C0695}"/>
                  </a:ext>
                </a:extLst>
              </p:cNvPr>
              <p:cNvSpPr txBox="1"/>
              <p:nvPr/>
            </p:nvSpPr>
            <p:spPr>
              <a:xfrm>
                <a:off x="6940710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0.291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B11B843-BDB3-4631-BDED-5A14F1B02CA3}"/>
                </a:ext>
              </a:extLst>
            </p:cNvPr>
            <p:cNvGrpSpPr/>
            <p:nvPr/>
          </p:nvGrpSpPr>
          <p:grpSpPr>
            <a:xfrm>
              <a:off x="8628401" y="5363733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3" name="Rounded Rectangle 88">
                <a:extLst>
                  <a:ext uri="{FF2B5EF4-FFF2-40B4-BE49-F238E27FC236}">
                    <a16:creationId xmlns:a16="http://schemas.microsoft.com/office/drawing/2014/main" id="{8AF16F53-36F3-43DC-8D08-49C10AD2D0E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16C096D-5C9A-45E4-B82D-70F42C25D9F3}"/>
                  </a:ext>
                </a:extLst>
              </p:cNvPr>
              <p:cNvSpPr txBox="1"/>
              <p:nvPr/>
            </p:nvSpPr>
            <p:spPr>
              <a:xfrm>
                <a:off x="6940717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3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C779154-4C6D-4354-99E2-E4A35BBC6CD5}"/>
              </a:ext>
            </a:extLst>
          </p:cNvPr>
          <p:cNvGrpSpPr/>
          <p:nvPr/>
        </p:nvGrpSpPr>
        <p:grpSpPr>
          <a:xfrm>
            <a:off x="4204430" y="1043012"/>
            <a:ext cx="4259931" cy="2889161"/>
            <a:chOff x="4204430" y="1043012"/>
            <a:chExt cx="4259931" cy="28891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E2FD80-5E57-417D-89A0-4AD94A461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4430" y="1043012"/>
              <a:ext cx="4259931" cy="2889161"/>
            </a:xfrm>
            <a:prstGeom prst="rect">
              <a:avLst/>
            </a:prstGeom>
          </p:spPr>
        </p:pic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B1699C4-AACB-485D-9FFE-4B511A255212}"/>
                </a:ext>
              </a:extLst>
            </p:cNvPr>
            <p:cNvGrpSpPr/>
            <p:nvPr/>
          </p:nvGrpSpPr>
          <p:grpSpPr>
            <a:xfrm>
              <a:off x="4917815" y="1073153"/>
              <a:ext cx="2865367" cy="566397"/>
              <a:chOff x="4917815" y="1073153"/>
              <a:chExt cx="2865367" cy="566397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54384C2-4532-467A-8CDC-3E98BA2F833C}"/>
                  </a:ext>
                </a:extLst>
              </p:cNvPr>
              <p:cNvSpPr txBox="1"/>
              <p:nvPr/>
            </p:nvSpPr>
            <p:spPr>
              <a:xfrm>
                <a:off x="4917815" y="1073153"/>
                <a:ext cx="2865367" cy="184666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en-US" sz="1200" b="1" dirty="0">
                    <a:latin typeface="Gisha" panose="020B0502040204020203" pitchFamily="34" charset="-79"/>
                    <a:cs typeface="Gisha" panose="020B0502040204020203" pitchFamily="34" charset="-79"/>
                  </a:rPr>
                  <a:t>Communities Distribution</a:t>
                </a:r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00F88D2A-D2F4-4213-9DAF-3330B640FF1A}"/>
                  </a:ext>
                </a:extLst>
              </p:cNvPr>
              <p:cNvSpPr/>
              <p:nvPr/>
            </p:nvSpPr>
            <p:spPr>
              <a:xfrm>
                <a:off x="5518491" y="1593831"/>
                <a:ext cx="41563" cy="45719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1A3AB6F-9A8A-438C-A9C4-695E98F7D391}"/>
                  </a:ext>
                </a:extLst>
              </p:cNvPr>
              <p:cNvSpPr/>
              <p:nvPr/>
            </p:nvSpPr>
            <p:spPr>
              <a:xfrm>
                <a:off x="6441750" y="1327958"/>
                <a:ext cx="41563" cy="45719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CC6E398F-336B-4701-B975-516F2F7FFA6E}"/>
                  </a:ext>
                </a:extLst>
              </p:cNvPr>
              <p:cNvSpPr/>
              <p:nvPr/>
            </p:nvSpPr>
            <p:spPr>
              <a:xfrm>
                <a:off x="7383961" y="1372614"/>
                <a:ext cx="41563" cy="45719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7384D18-AF7E-4350-AAC1-D65488E96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9469"/>
            <a:ext cx="4341534" cy="3894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3C1A03-01F4-4C49-9C81-89E6C4F6D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978" y="3883953"/>
            <a:ext cx="4206900" cy="28891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F7B746-ED0F-407A-80F9-1934AA83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0" y="4257675"/>
            <a:ext cx="7048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7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B3A4BF2-93D5-4895-8AD8-A6DC4909C9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0" y="0"/>
            <a:ext cx="12192000" cy="692127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87DABCFC-2C63-4466-9F54-8F3B3BCF9A23}"/>
              </a:ext>
            </a:extLst>
          </p:cNvPr>
          <p:cNvSpPr txBox="1">
            <a:spLocks/>
          </p:cNvSpPr>
          <p:nvPr/>
        </p:nvSpPr>
        <p:spPr>
          <a:xfrm>
            <a:off x="461554" y="1452174"/>
            <a:ext cx="11268892" cy="2660747"/>
          </a:xfrm>
          <a:prstGeom prst="rect">
            <a:avLst/>
          </a:prstGeom>
        </p:spPr>
        <p:txBody>
          <a:bodyPr anchor="ctr"/>
          <a:lstStyle>
            <a:lvl1pPr algn="ctr" defTabSz="457200" rtl="1" eaLnBrk="1" latinLnBrk="0" hangingPunct="1">
              <a:spcBef>
                <a:spcPct val="0"/>
              </a:spcBef>
              <a:buNone/>
              <a:defRPr sz="4000" b="1" kern="1200" cap="none">
                <a:ln w="3175" cmpd="sng"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1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4800" i="0" u="none" strike="noStrike" kern="1200" cap="none" spc="-150" normalizeH="0" baseline="0" noProof="0" dirty="0">
                <a:ln w="3175" cmpd="sng">
                  <a:noFill/>
                </a:ln>
                <a:solidFill>
                  <a:srgbClr val="42BA97">
                    <a:lumMod val="50000"/>
                  </a:srgbClr>
                </a:solidFill>
                <a:effectLst/>
                <a:uLnTx/>
                <a:uFillTx/>
                <a:latin typeface="Gisha" panose="020B0502040204020203" pitchFamily="34" charset="-79"/>
                <a:ea typeface="+mj-ea"/>
                <a:cs typeface="Gisha" panose="020B0502040204020203" pitchFamily="34" charset="-79"/>
              </a:rPr>
              <a:t>שאלת המחקר</a:t>
            </a:r>
          </a:p>
          <a:p>
            <a:pPr marL="0" marR="0" lvl="0" indent="0" algn="ctr" defTabSz="457200" rtl="1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4800" i="0" u="none" strike="noStrike" kern="1200" cap="none" spc="-150" normalizeH="0" baseline="0" noProof="0" dirty="0">
                <a:ln w="3175" cmpd="sng"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sha" panose="020B0502040204020203" pitchFamily="34" charset="-79"/>
                <a:ea typeface="+mj-ea"/>
                <a:cs typeface="Gisha" panose="020B0502040204020203" pitchFamily="34" charset="-79"/>
              </a:rPr>
              <a:t>האם רשתות </a:t>
            </a:r>
            <a:r>
              <a:rPr kumimoji="0" lang="he-IL" sz="4800" i="0" u="none" strike="noStrike" kern="1200" cap="none" spc="-150" normalizeH="0" baseline="0" noProof="0" dirty="0" err="1">
                <a:ln w="3175" cmpd="sng"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sha" panose="020B0502040204020203" pitchFamily="34" charset="-79"/>
                <a:ea typeface="+mj-ea"/>
                <a:cs typeface="Gisha" panose="020B0502040204020203" pitchFamily="34" charset="-79"/>
              </a:rPr>
              <a:t>דימיון</a:t>
            </a:r>
            <a:r>
              <a:rPr kumimoji="0" lang="he-IL" sz="4800" i="0" u="none" strike="noStrike" kern="1200" cap="none" spc="-150" normalizeH="0" baseline="0" noProof="0" dirty="0">
                <a:ln w="3175" cmpd="sng"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sha" panose="020B0502040204020203" pitchFamily="34" charset="-79"/>
                <a:ea typeface="+mj-ea"/>
                <a:cs typeface="Gisha" panose="020B0502040204020203" pitchFamily="34" charset="-79"/>
              </a:rPr>
              <a:t> של זרוע </a:t>
            </a:r>
            <a:r>
              <a:rPr kumimoji="0" lang="en-US" sz="4800" i="0" u="none" strike="noStrike" kern="1200" cap="none" spc="-150" normalizeH="0" baseline="0" noProof="0" dirty="0">
                <a:ln w="3175" cmpd="sng"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sha" panose="020B0502040204020203" pitchFamily="34" charset="-79"/>
                <a:ea typeface="+mj-ea"/>
                <a:cs typeface="Gisha" panose="020B0502040204020203" pitchFamily="34" charset="-79"/>
              </a:rPr>
              <a:t>Heavy Chain </a:t>
            </a:r>
            <a:r>
              <a:rPr kumimoji="0" lang="he-IL" sz="4800" i="0" u="none" strike="noStrike" kern="1200" cap="none" spc="-150" normalizeH="0" baseline="0" noProof="0" dirty="0">
                <a:ln w="3175" cmpd="sng"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sha" panose="020B0502040204020203" pitchFamily="34" charset="-79"/>
                <a:ea typeface="+mj-ea"/>
                <a:cs typeface="Gisha" panose="020B0502040204020203" pitchFamily="34" charset="-79"/>
              </a:rPr>
              <a:t>של </a:t>
            </a:r>
            <a:r>
              <a:rPr kumimoji="0" lang="en-US" sz="4800" i="0" u="none" strike="noStrike" kern="1200" cap="none" spc="-150" normalizeH="0" baseline="0" noProof="0" dirty="0">
                <a:ln w="3175" cmpd="sng"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sha" panose="020B0502040204020203" pitchFamily="34" charset="-79"/>
                <a:ea typeface="+mj-ea"/>
                <a:cs typeface="Gisha" panose="020B0502040204020203" pitchFamily="34" charset="-79"/>
              </a:rPr>
              <a:t>B-Cells </a:t>
            </a:r>
            <a:r>
              <a:rPr kumimoji="0" lang="he-IL" sz="4800" i="0" u="none" strike="noStrike" kern="1200" cap="none" spc="-150" normalizeH="0" baseline="0" noProof="0" dirty="0">
                <a:ln w="3175" cmpd="sng"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sha" panose="020B0502040204020203" pitchFamily="34" charset="-79"/>
                <a:ea typeface="+mj-ea"/>
                <a:cs typeface="Gisha" panose="020B0502040204020203" pitchFamily="34" charset="-79"/>
              </a:rPr>
              <a:t> הן בעלי מבנה שונה מאוד כשמתבוננים בחלקים שונים של הרצף ובין חולים בקורונה בדרגות חומרה שונות?</a:t>
            </a:r>
            <a:endParaRPr kumimoji="0" lang="he-IL" sz="200" i="0" u="none" strike="noStrike" kern="1200" cap="none" spc="-150" normalizeH="0" baseline="0" noProof="0" dirty="0">
              <a:ln w="3175" cmpd="sng">
                <a:noFill/>
              </a:ln>
              <a:solidFill>
                <a:srgbClr val="42BA97">
                  <a:lumMod val="50000"/>
                </a:srgbClr>
              </a:solidFill>
              <a:effectLst/>
              <a:uLnTx/>
              <a:uFillTx/>
              <a:latin typeface="Gisha" panose="020B0502040204020203" pitchFamily="34" charset="-79"/>
              <a:ea typeface="+mj-ea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5060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15480A-8EEA-4766-A445-EA61B3C5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הרשת – חולה קורונה בריא (</a:t>
            </a:r>
            <a:r>
              <a:rPr lang="en-US" dirty="0"/>
              <a:t>ID_9</a:t>
            </a:r>
            <a:r>
              <a:rPr lang="he-IL" dirty="0"/>
              <a:t>)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5E8F04F-073D-48D8-99AF-A812C49237C8}"/>
              </a:ext>
            </a:extLst>
          </p:cNvPr>
          <p:cNvGrpSpPr/>
          <p:nvPr/>
        </p:nvGrpSpPr>
        <p:grpSpPr>
          <a:xfrm>
            <a:off x="8624990" y="1656318"/>
            <a:ext cx="3354462" cy="4745703"/>
            <a:chOff x="8606884" y="1194591"/>
            <a:chExt cx="3354462" cy="474570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7BFB974-AA97-4DEA-A66A-B40F39FBCA17}"/>
                </a:ext>
              </a:extLst>
            </p:cNvPr>
            <p:cNvGrpSpPr/>
            <p:nvPr/>
          </p:nvGrpSpPr>
          <p:grpSpPr>
            <a:xfrm>
              <a:off x="8608810" y="1194591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7" name="Rounded Rectangle 88">
                <a:extLst>
                  <a:ext uri="{FF2B5EF4-FFF2-40B4-BE49-F238E27FC236}">
                    <a16:creationId xmlns:a16="http://schemas.microsoft.com/office/drawing/2014/main" id="{3E13BB52-F7FA-4A24-8B86-CC62B4599569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B8A1445-FFEC-4682-A5CD-2F91A960E964}"/>
                  </a:ext>
                </a:extLst>
              </p:cNvPr>
              <p:cNvSpPr txBox="1"/>
              <p:nvPr/>
            </p:nvSpPr>
            <p:spPr>
              <a:xfrm>
                <a:off x="6936106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130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8B4A4DF-F347-40E9-8809-12DF76B991BF}"/>
                </a:ext>
              </a:extLst>
            </p:cNvPr>
            <p:cNvGrpSpPr/>
            <p:nvPr/>
          </p:nvGrpSpPr>
          <p:grpSpPr>
            <a:xfrm>
              <a:off x="8606884" y="1879680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0" name="Rounded Rectangle 88">
                <a:extLst>
                  <a:ext uri="{FF2B5EF4-FFF2-40B4-BE49-F238E27FC236}">
                    <a16:creationId xmlns:a16="http://schemas.microsoft.com/office/drawing/2014/main" id="{489C0700-09FF-48EB-983E-F89E14F8BA15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B1FBF7-D4C6-4369-84A8-F4352B2E6D90}"/>
                  </a:ext>
                </a:extLst>
              </p:cNvPr>
              <p:cNvSpPr txBox="1"/>
              <p:nvPr/>
            </p:nvSpPr>
            <p:spPr>
              <a:xfrm>
                <a:off x="6939236" y="1291593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625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96F1803-FEF4-4B2E-9212-C3B96A19E256}"/>
                </a:ext>
              </a:extLst>
            </p:cNvPr>
            <p:cNvGrpSpPr/>
            <p:nvPr/>
          </p:nvGrpSpPr>
          <p:grpSpPr>
            <a:xfrm>
              <a:off x="8620482" y="2571579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ounded Rectangle 88">
                <a:extLst>
                  <a:ext uri="{FF2B5EF4-FFF2-40B4-BE49-F238E27FC236}">
                    <a16:creationId xmlns:a16="http://schemas.microsoft.com/office/drawing/2014/main" id="{5C772354-9D18-4F34-9CE5-433FC40BF25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DFF059-BCF1-4EFD-8725-34F8428FC9AE}"/>
                  </a:ext>
                </a:extLst>
              </p:cNvPr>
              <p:cNvSpPr txBox="1"/>
              <p:nvPr/>
            </p:nvSpPr>
            <p:spPr>
              <a:xfrm>
                <a:off x="6953588" y="1321672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491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C1BC64D-5C36-4B07-86CE-F3AF270583F2}"/>
                </a:ext>
              </a:extLst>
            </p:cNvPr>
            <p:cNvGrpSpPr/>
            <p:nvPr/>
          </p:nvGrpSpPr>
          <p:grpSpPr>
            <a:xfrm>
              <a:off x="8628401" y="3263478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6" name="Rounded Rectangle 88">
                <a:extLst>
                  <a:ext uri="{FF2B5EF4-FFF2-40B4-BE49-F238E27FC236}">
                    <a16:creationId xmlns:a16="http://schemas.microsoft.com/office/drawing/2014/main" id="{68A8F50A-E249-429D-91D3-D79C090BA34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8ED21A6-5E6C-4C11-A8D3-EC1E84A724ED}"/>
                  </a:ext>
                </a:extLst>
              </p:cNvPr>
              <p:cNvSpPr txBox="1"/>
              <p:nvPr/>
            </p:nvSpPr>
            <p:spPr>
              <a:xfrm>
                <a:off x="6953590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48932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FC741DB-4238-4938-B57E-F5AF4BCD5A13}"/>
                </a:ext>
              </a:extLst>
            </p:cNvPr>
            <p:cNvGrpSpPr/>
            <p:nvPr/>
          </p:nvGrpSpPr>
          <p:grpSpPr>
            <a:xfrm>
              <a:off x="8636320" y="3955377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4" name="Rounded Rectangle 88">
                <a:extLst>
                  <a:ext uri="{FF2B5EF4-FFF2-40B4-BE49-F238E27FC236}">
                    <a16:creationId xmlns:a16="http://schemas.microsoft.com/office/drawing/2014/main" id="{F7BD9D40-D07E-4449-81AD-A33CC2B8A5D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3409416-E08E-4313-9757-1C1855392343}"/>
                  </a:ext>
                </a:extLst>
              </p:cNvPr>
              <p:cNvSpPr txBox="1"/>
              <p:nvPr/>
            </p:nvSpPr>
            <p:spPr>
              <a:xfrm>
                <a:off x="6936101" y="1278220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199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59E5FF9-54AB-4550-8FC4-B93B54476F5D}"/>
                </a:ext>
              </a:extLst>
            </p:cNvPr>
            <p:cNvGrpSpPr/>
            <p:nvPr/>
          </p:nvGrpSpPr>
          <p:grpSpPr>
            <a:xfrm>
              <a:off x="8636320" y="4646408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7" name="Rounded Rectangle 88">
                <a:extLst>
                  <a:ext uri="{FF2B5EF4-FFF2-40B4-BE49-F238E27FC236}">
                    <a16:creationId xmlns:a16="http://schemas.microsoft.com/office/drawing/2014/main" id="{E2D610DE-D659-4E4E-AFD2-067D3BF74ECB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09A2FCD-B3CE-4A7F-963D-06D4080C0695}"/>
                  </a:ext>
                </a:extLst>
              </p:cNvPr>
              <p:cNvSpPr txBox="1"/>
              <p:nvPr/>
            </p:nvSpPr>
            <p:spPr>
              <a:xfrm>
                <a:off x="6940710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0.354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B11B843-BDB3-4631-BDED-5A14F1B02CA3}"/>
                </a:ext>
              </a:extLst>
            </p:cNvPr>
            <p:cNvGrpSpPr/>
            <p:nvPr/>
          </p:nvGrpSpPr>
          <p:grpSpPr>
            <a:xfrm>
              <a:off x="8628401" y="5363733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3" name="Rounded Rectangle 88">
                <a:extLst>
                  <a:ext uri="{FF2B5EF4-FFF2-40B4-BE49-F238E27FC236}">
                    <a16:creationId xmlns:a16="http://schemas.microsoft.com/office/drawing/2014/main" id="{8AF16F53-36F3-43DC-8D08-49C10AD2D0E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16C096D-5C9A-45E4-B82D-70F42C25D9F3}"/>
                  </a:ext>
                </a:extLst>
              </p:cNvPr>
              <p:cNvSpPr txBox="1"/>
              <p:nvPr/>
            </p:nvSpPr>
            <p:spPr>
              <a:xfrm>
                <a:off x="6940717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3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37BB55-860D-451E-B78B-F63265494FDF}"/>
              </a:ext>
            </a:extLst>
          </p:cNvPr>
          <p:cNvGrpSpPr/>
          <p:nvPr/>
        </p:nvGrpSpPr>
        <p:grpSpPr>
          <a:xfrm>
            <a:off x="4068203" y="1073153"/>
            <a:ext cx="4096577" cy="2956324"/>
            <a:chOff x="4068203" y="1073153"/>
            <a:chExt cx="4096577" cy="295632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E3FCEA-65A6-4FFA-A32B-75784E389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8203" y="1372614"/>
              <a:ext cx="4096577" cy="2656863"/>
            </a:xfrm>
            <a:prstGeom prst="rect">
              <a:avLst/>
            </a:prstGeom>
          </p:spPr>
        </p:pic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B1699C4-AACB-485D-9FFE-4B511A255212}"/>
                </a:ext>
              </a:extLst>
            </p:cNvPr>
            <p:cNvGrpSpPr/>
            <p:nvPr/>
          </p:nvGrpSpPr>
          <p:grpSpPr>
            <a:xfrm>
              <a:off x="4917815" y="1073153"/>
              <a:ext cx="2865367" cy="1602252"/>
              <a:chOff x="4917815" y="1073153"/>
              <a:chExt cx="2865367" cy="1602252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54384C2-4532-467A-8CDC-3E98BA2F833C}"/>
                  </a:ext>
                </a:extLst>
              </p:cNvPr>
              <p:cNvSpPr txBox="1"/>
              <p:nvPr/>
            </p:nvSpPr>
            <p:spPr>
              <a:xfrm>
                <a:off x="4917815" y="1073153"/>
                <a:ext cx="2865367" cy="184666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en-US" sz="1200" b="1" dirty="0">
                    <a:latin typeface="Gisha" panose="020B0502040204020203" pitchFamily="34" charset="-79"/>
                    <a:cs typeface="Gisha" panose="020B0502040204020203" pitchFamily="34" charset="-79"/>
                  </a:rPr>
                  <a:t>Communities Distribution</a:t>
                </a:r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00F88D2A-D2F4-4213-9DAF-3330B640FF1A}"/>
                  </a:ext>
                </a:extLst>
              </p:cNvPr>
              <p:cNvSpPr/>
              <p:nvPr/>
            </p:nvSpPr>
            <p:spPr>
              <a:xfrm>
                <a:off x="5353391" y="2606827"/>
                <a:ext cx="41563" cy="45719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1A3AB6F-9A8A-438C-A9C4-695E98F7D391}"/>
                  </a:ext>
                </a:extLst>
              </p:cNvPr>
              <p:cNvSpPr/>
              <p:nvPr/>
            </p:nvSpPr>
            <p:spPr>
              <a:xfrm>
                <a:off x="6260775" y="2629686"/>
                <a:ext cx="41563" cy="45719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CC6E398F-336B-4701-B975-516F2F7FFA6E}"/>
                  </a:ext>
                </a:extLst>
              </p:cNvPr>
              <p:cNvSpPr/>
              <p:nvPr/>
            </p:nvSpPr>
            <p:spPr>
              <a:xfrm>
                <a:off x="7174411" y="1429764"/>
                <a:ext cx="41563" cy="45719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CFAA2C6-2118-4236-9C23-0B9D09DE5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" y="5078844"/>
            <a:ext cx="554251" cy="1786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81CA3D-AA98-4D0F-BED8-A27836BEE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08107"/>
            <a:ext cx="4068203" cy="4100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FC1AA2-6250-43C6-A0C5-F1536F374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6765" y="4046968"/>
            <a:ext cx="4145844" cy="270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48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82CBEF-672F-4AF1-8983-00E1C444A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514" y="1326800"/>
            <a:ext cx="4370468" cy="279244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015480A-8EEA-4766-A445-EA61B3C5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הרשת – חולה קורונה בריא (</a:t>
            </a:r>
            <a:r>
              <a:rPr lang="en-US" dirty="0"/>
              <a:t>ID_10</a:t>
            </a:r>
            <a:r>
              <a:rPr lang="he-IL" dirty="0"/>
              <a:t>)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5E8F04F-073D-48D8-99AF-A812C49237C8}"/>
              </a:ext>
            </a:extLst>
          </p:cNvPr>
          <p:cNvGrpSpPr/>
          <p:nvPr/>
        </p:nvGrpSpPr>
        <p:grpSpPr>
          <a:xfrm>
            <a:off x="8624990" y="1656318"/>
            <a:ext cx="3354462" cy="4745703"/>
            <a:chOff x="8606884" y="1194591"/>
            <a:chExt cx="3354462" cy="474570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7BFB974-AA97-4DEA-A66A-B40F39FBCA17}"/>
                </a:ext>
              </a:extLst>
            </p:cNvPr>
            <p:cNvGrpSpPr/>
            <p:nvPr/>
          </p:nvGrpSpPr>
          <p:grpSpPr>
            <a:xfrm>
              <a:off x="8608810" y="1194591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7" name="Rounded Rectangle 88">
                <a:extLst>
                  <a:ext uri="{FF2B5EF4-FFF2-40B4-BE49-F238E27FC236}">
                    <a16:creationId xmlns:a16="http://schemas.microsoft.com/office/drawing/2014/main" id="{3E13BB52-F7FA-4A24-8B86-CC62B4599569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B8A1445-FFEC-4682-A5CD-2F91A960E964}"/>
                  </a:ext>
                </a:extLst>
              </p:cNvPr>
              <p:cNvSpPr txBox="1"/>
              <p:nvPr/>
            </p:nvSpPr>
            <p:spPr>
              <a:xfrm>
                <a:off x="6936106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80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8B4A4DF-F347-40E9-8809-12DF76B991BF}"/>
                </a:ext>
              </a:extLst>
            </p:cNvPr>
            <p:cNvGrpSpPr/>
            <p:nvPr/>
          </p:nvGrpSpPr>
          <p:grpSpPr>
            <a:xfrm>
              <a:off x="8606884" y="1879680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0" name="Rounded Rectangle 88">
                <a:extLst>
                  <a:ext uri="{FF2B5EF4-FFF2-40B4-BE49-F238E27FC236}">
                    <a16:creationId xmlns:a16="http://schemas.microsoft.com/office/drawing/2014/main" id="{489C0700-09FF-48EB-983E-F89E14F8BA15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B1FBF7-D4C6-4369-84A8-F4352B2E6D90}"/>
                  </a:ext>
                </a:extLst>
              </p:cNvPr>
              <p:cNvSpPr txBox="1"/>
              <p:nvPr/>
            </p:nvSpPr>
            <p:spPr>
              <a:xfrm>
                <a:off x="6939236" y="1291593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280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96F1803-FEF4-4B2E-9212-C3B96A19E256}"/>
                </a:ext>
              </a:extLst>
            </p:cNvPr>
            <p:cNvGrpSpPr/>
            <p:nvPr/>
          </p:nvGrpSpPr>
          <p:grpSpPr>
            <a:xfrm>
              <a:off x="8620482" y="2571579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ounded Rectangle 88">
                <a:extLst>
                  <a:ext uri="{FF2B5EF4-FFF2-40B4-BE49-F238E27FC236}">
                    <a16:creationId xmlns:a16="http://schemas.microsoft.com/office/drawing/2014/main" id="{5C772354-9D18-4F34-9CE5-433FC40BF25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DFF059-BCF1-4EFD-8725-34F8428FC9AE}"/>
                  </a:ext>
                </a:extLst>
              </p:cNvPr>
              <p:cNvSpPr txBox="1"/>
              <p:nvPr/>
            </p:nvSpPr>
            <p:spPr>
              <a:xfrm>
                <a:off x="6953588" y="1321672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211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C1BC64D-5C36-4B07-86CE-F3AF270583F2}"/>
                </a:ext>
              </a:extLst>
            </p:cNvPr>
            <p:cNvGrpSpPr/>
            <p:nvPr/>
          </p:nvGrpSpPr>
          <p:grpSpPr>
            <a:xfrm>
              <a:off x="8628401" y="3263478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6" name="Rounded Rectangle 88">
                <a:extLst>
                  <a:ext uri="{FF2B5EF4-FFF2-40B4-BE49-F238E27FC236}">
                    <a16:creationId xmlns:a16="http://schemas.microsoft.com/office/drawing/2014/main" id="{68A8F50A-E249-429D-91D3-D79C090BA34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8ED21A6-5E6C-4C11-A8D3-EC1E84A724ED}"/>
                  </a:ext>
                </a:extLst>
              </p:cNvPr>
              <p:cNvSpPr txBox="1"/>
              <p:nvPr/>
            </p:nvSpPr>
            <p:spPr>
              <a:xfrm>
                <a:off x="6953590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7627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FC741DB-4238-4938-B57E-F5AF4BCD5A13}"/>
                </a:ext>
              </a:extLst>
            </p:cNvPr>
            <p:cNvGrpSpPr/>
            <p:nvPr/>
          </p:nvGrpSpPr>
          <p:grpSpPr>
            <a:xfrm>
              <a:off x="8636320" y="3955377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4" name="Rounded Rectangle 88">
                <a:extLst>
                  <a:ext uri="{FF2B5EF4-FFF2-40B4-BE49-F238E27FC236}">
                    <a16:creationId xmlns:a16="http://schemas.microsoft.com/office/drawing/2014/main" id="{F7BD9D40-D07E-4449-81AD-A33CC2B8A5D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3409416-E08E-4313-9757-1C1855392343}"/>
                  </a:ext>
                </a:extLst>
              </p:cNvPr>
              <p:cNvSpPr txBox="1"/>
              <p:nvPr/>
            </p:nvSpPr>
            <p:spPr>
              <a:xfrm>
                <a:off x="6936101" y="1278220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72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59E5FF9-54AB-4550-8FC4-B93B54476F5D}"/>
                </a:ext>
              </a:extLst>
            </p:cNvPr>
            <p:cNvGrpSpPr/>
            <p:nvPr/>
          </p:nvGrpSpPr>
          <p:grpSpPr>
            <a:xfrm>
              <a:off x="8636320" y="4646408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7" name="Rounded Rectangle 88">
                <a:extLst>
                  <a:ext uri="{FF2B5EF4-FFF2-40B4-BE49-F238E27FC236}">
                    <a16:creationId xmlns:a16="http://schemas.microsoft.com/office/drawing/2014/main" id="{E2D610DE-D659-4E4E-AFD2-067D3BF74ECB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09A2FCD-B3CE-4A7F-963D-06D4080C0695}"/>
                  </a:ext>
                </a:extLst>
              </p:cNvPr>
              <p:cNvSpPr txBox="1"/>
              <p:nvPr/>
            </p:nvSpPr>
            <p:spPr>
              <a:xfrm>
                <a:off x="6940710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0.426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B11B843-BDB3-4631-BDED-5A14F1B02CA3}"/>
                </a:ext>
              </a:extLst>
            </p:cNvPr>
            <p:cNvGrpSpPr/>
            <p:nvPr/>
          </p:nvGrpSpPr>
          <p:grpSpPr>
            <a:xfrm>
              <a:off x="8628401" y="5363733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3" name="Rounded Rectangle 88">
                <a:extLst>
                  <a:ext uri="{FF2B5EF4-FFF2-40B4-BE49-F238E27FC236}">
                    <a16:creationId xmlns:a16="http://schemas.microsoft.com/office/drawing/2014/main" id="{8AF16F53-36F3-43DC-8D08-49C10AD2D0E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16C096D-5C9A-45E4-B82D-70F42C25D9F3}"/>
                  </a:ext>
                </a:extLst>
              </p:cNvPr>
              <p:cNvSpPr txBox="1"/>
              <p:nvPr/>
            </p:nvSpPr>
            <p:spPr>
              <a:xfrm>
                <a:off x="6940717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3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B1699C4-AACB-485D-9FFE-4B511A255212}"/>
              </a:ext>
            </a:extLst>
          </p:cNvPr>
          <p:cNvGrpSpPr/>
          <p:nvPr/>
        </p:nvGrpSpPr>
        <p:grpSpPr>
          <a:xfrm>
            <a:off x="4917815" y="1073153"/>
            <a:ext cx="2865367" cy="1582798"/>
            <a:chOff x="4917815" y="1073153"/>
            <a:chExt cx="2865367" cy="1582798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54384C2-4532-467A-8CDC-3E98BA2F833C}"/>
                </a:ext>
              </a:extLst>
            </p:cNvPr>
            <p:cNvSpPr txBox="1"/>
            <p:nvPr/>
          </p:nvSpPr>
          <p:spPr>
            <a:xfrm>
              <a:off x="4917815" y="1073153"/>
              <a:ext cx="2865367" cy="184666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2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00F88D2A-D2F4-4213-9DAF-3330B640FF1A}"/>
                </a:ext>
              </a:extLst>
            </p:cNvPr>
            <p:cNvSpPr/>
            <p:nvPr/>
          </p:nvSpPr>
          <p:spPr>
            <a:xfrm>
              <a:off x="5243854" y="2610232"/>
              <a:ext cx="41563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1A3AB6F-9A8A-438C-A9C4-695E98F7D391}"/>
                </a:ext>
              </a:extLst>
            </p:cNvPr>
            <p:cNvSpPr/>
            <p:nvPr/>
          </p:nvSpPr>
          <p:spPr>
            <a:xfrm>
              <a:off x="6208388" y="1445414"/>
              <a:ext cx="41563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CC6E398F-336B-4701-B975-516F2F7FFA6E}"/>
                </a:ext>
              </a:extLst>
            </p:cNvPr>
            <p:cNvSpPr/>
            <p:nvPr/>
          </p:nvSpPr>
          <p:spPr>
            <a:xfrm>
              <a:off x="7188699" y="2210019"/>
              <a:ext cx="41563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B88F482-930D-4440-A5A2-D61424D0A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1151"/>
            <a:ext cx="2939591" cy="5935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18ABE8-9772-44C3-90A5-150AB5EF2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426" y="4019931"/>
            <a:ext cx="4208016" cy="2845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0DA955-34B3-4148-AAE4-E7CA0B1F7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72" y="4993664"/>
            <a:ext cx="540264" cy="180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72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C224-80C6-4396-99D1-F2AFA6D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השוואת גרפים – כל החלקים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4B2744-0285-4D16-9476-2E5C21A43E4D}"/>
              </a:ext>
            </a:extLst>
          </p:cNvPr>
          <p:cNvGrpSpPr/>
          <p:nvPr/>
        </p:nvGrpSpPr>
        <p:grpSpPr>
          <a:xfrm>
            <a:off x="319284" y="1181267"/>
            <a:ext cx="3568574" cy="766699"/>
            <a:chOff x="6558462" y="997811"/>
            <a:chExt cx="5404493" cy="1105737"/>
          </a:xfrm>
          <a:solidFill>
            <a:schemeClr val="accent2">
              <a:lumMod val="50000"/>
            </a:schemeClr>
          </a:solidFill>
        </p:grpSpPr>
        <p:sp>
          <p:nvSpPr>
            <p:cNvPr id="5" name="Rounded Rectangle 88">
              <a:extLst>
                <a:ext uri="{FF2B5EF4-FFF2-40B4-BE49-F238E27FC236}">
                  <a16:creationId xmlns:a16="http://schemas.microsoft.com/office/drawing/2014/main" id="{FC09A99B-8D36-49B3-904B-53215CEF96BA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DB8295-22EC-4F80-AC2B-102EFBA37804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בריא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ID_10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2866DE-C443-40B0-B5B5-53DED55488A7}"/>
              </a:ext>
            </a:extLst>
          </p:cNvPr>
          <p:cNvGrpSpPr/>
          <p:nvPr/>
        </p:nvGrpSpPr>
        <p:grpSpPr>
          <a:xfrm>
            <a:off x="8322320" y="1181267"/>
            <a:ext cx="3568574" cy="766699"/>
            <a:chOff x="6558462" y="997811"/>
            <a:chExt cx="5404493" cy="1105737"/>
          </a:xfrm>
          <a:solidFill>
            <a:srgbClr val="75B6E5"/>
          </a:solidFill>
        </p:grpSpPr>
        <p:sp>
          <p:nvSpPr>
            <p:cNvPr id="8" name="Rounded Rectangle 88">
              <a:extLst>
                <a:ext uri="{FF2B5EF4-FFF2-40B4-BE49-F238E27FC236}">
                  <a16:creationId xmlns:a16="http://schemas.microsoft.com/office/drawing/2014/main" id="{D5C3F042-A003-4560-923A-D11332952C6B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F205AA-B726-4049-9ABA-89617D9E73B8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בריא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93C838-C76A-4AFD-80F4-DFFF3BD48FF2}"/>
              </a:ext>
            </a:extLst>
          </p:cNvPr>
          <p:cNvGrpSpPr/>
          <p:nvPr/>
        </p:nvGrpSpPr>
        <p:grpSpPr>
          <a:xfrm>
            <a:off x="4320802" y="1181267"/>
            <a:ext cx="3568574" cy="766699"/>
            <a:chOff x="6558462" y="997811"/>
            <a:chExt cx="5404493" cy="1105737"/>
          </a:xfrm>
          <a:solidFill>
            <a:srgbClr val="1D6295"/>
          </a:solidFill>
        </p:grpSpPr>
        <p:sp>
          <p:nvSpPr>
            <p:cNvPr id="11" name="Rounded Rectangle 88">
              <a:extLst>
                <a:ext uri="{FF2B5EF4-FFF2-40B4-BE49-F238E27FC236}">
                  <a16:creationId xmlns:a16="http://schemas.microsoft.com/office/drawing/2014/main" id="{CD5C6505-F04F-488C-812C-BAA0DFA59AEA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B39100-BC4F-4308-AC3F-6E4454E91C29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בריא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ID_9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689D24D-2DB1-4545-8FCF-60C8C32A73F9}"/>
              </a:ext>
            </a:extLst>
          </p:cNvPr>
          <p:cNvGrpSpPr/>
          <p:nvPr/>
        </p:nvGrpSpPr>
        <p:grpSpPr>
          <a:xfrm>
            <a:off x="4431190" y="5409451"/>
            <a:ext cx="3291305" cy="1387887"/>
            <a:chOff x="8723059" y="5393940"/>
            <a:chExt cx="3291305" cy="138788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A06E9FC-E081-4699-A1DE-0492CD00AA20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5" name="Rounded Rectangle 88">
                <a:extLst>
                  <a:ext uri="{FF2B5EF4-FFF2-40B4-BE49-F238E27FC236}">
                    <a16:creationId xmlns:a16="http://schemas.microsoft.com/office/drawing/2014/main" id="{603DC4E2-07CA-400E-BBF1-EB75444EAA93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CE791B5-C728-4BE8-B458-C606914E6C6F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24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980E9B1-36C2-491C-B310-57CC95337780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3" name="Rounded Rectangle 88">
                <a:extLst>
                  <a:ext uri="{FF2B5EF4-FFF2-40B4-BE49-F238E27FC236}">
                    <a16:creationId xmlns:a16="http://schemas.microsoft.com/office/drawing/2014/main" id="{96D1F8BD-1378-41A6-851D-A8C4E837F9B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C97672B-C366-44C0-9DF4-9DF6F22BC7BE}"/>
                  </a:ext>
                </a:extLst>
              </p:cNvPr>
              <p:cNvSpPr txBox="1"/>
              <p:nvPr/>
            </p:nvSpPr>
            <p:spPr>
              <a:xfrm>
                <a:off x="6939238" y="1291592"/>
                <a:ext cx="4639980" cy="668382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24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95624A6-00F9-4465-A8C6-55148C37DE6B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1" name="Rounded Rectangle 88">
                <a:extLst>
                  <a:ext uri="{FF2B5EF4-FFF2-40B4-BE49-F238E27FC236}">
                    <a16:creationId xmlns:a16="http://schemas.microsoft.com/office/drawing/2014/main" id="{E78C43EA-508A-4C07-8546-BBC0B6DB520F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39E000F-B7A7-4201-9AA0-DE6CB2792356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24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29EDB6E-2C1F-4927-A094-23D993820161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9" name="Rounded Rectangle 88">
                <a:extLst>
                  <a:ext uri="{FF2B5EF4-FFF2-40B4-BE49-F238E27FC236}">
                    <a16:creationId xmlns:a16="http://schemas.microsoft.com/office/drawing/2014/main" id="{FEAFA7C9-9758-4936-92B3-49A8828F0F37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E777042-E902-463E-9846-6CE69CB369FC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60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4CF2CD-6E07-4472-B272-145A484F47C3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7" name="Rounded Rectangle 88">
                <a:extLst>
                  <a:ext uri="{FF2B5EF4-FFF2-40B4-BE49-F238E27FC236}">
                    <a16:creationId xmlns:a16="http://schemas.microsoft.com/office/drawing/2014/main" id="{263EDA03-AAF0-4D4E-A685-DCD93D4E76A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8C8EBE-B362-45D5-9163-9B1F319A143B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5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8253409-F1E9-436A-BF48-0A60EE86DBDD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5" name="Rounded Rectangle 88">
                <a:extLst>
                  <a:ext uri="{FF2B5EF4-FFF2-40B4-BE49-F238E27FC236}">
                    <a16:creationId xmlns:a16="http://schemas.microsoft.com/office/drawing/2014/main" id="{DB07DCB5-A63A-4638-AE10-3989C2598675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C0224AE-A9EF-4A6B-83A1-0FFC87F23388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0.857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AD77C35-85C0-4BF3-89BF-D9EC62546AF2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3" name="Rounded Rectangle 88">
                <a:extLst>
                  <a:ext uri="{FF2B5EF4-FFF2-40B4-BE49-F238E27FC236}">
                    <a16:creationId xmlns:a16="http://schemas.microsoft.com/office/drawing/2014/main" id="{2282C2FE-81DA-4930-AE65-ECB299762F54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0ABA3E4-54B3-4880-B974-62B125C884A5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39" name="Action Button: Get Information 38">
              <a:hlinkClick r:id="rId2" action="ppaction://hlinksldjump" highlightClick="1"/>
              <a:extLst>
                <a:ext uri="{FF2B5EF4-FFF2-40B4-BE49-F238E27FC236}">
                  <a16:creationId xmlns:a16="http://schemas.microsoft.com/office/drawing/2014/main" id="{C45D0BB1-7787-4B5A-9774-61DEEA1F4380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12B4E28-D6F1-453A-948E-0CEECB2195D3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41" name="Rounded Rectangle 88">
                <a:extLst>
                  <a:ext uri="{FF2B5EF4-FFF2-40B4-BE49-F238E27FC236}">
                    <a16:creationId xmlns:a16="http://schemas.microsoft.com/office/drawing/2014/main" id="{8B21061F-DCE3-4543-BEC1-9FAA66F403B2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31AB430-A6EA-4E22-BEA8-5C4BAD4BD05B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991286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(2.51%)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CA337DC-0ECA-481A-8437-07E15B3FC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161" y="2066031"/>
            <a:ext cx="3200400" cy="299085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95BA78EE-C932-4F87-BB81-4AA6312BA6B5}"/>
              </a:ext>
            </a:extLst>
          </p:cNvPr>
          <p:cNvGrpSpPr/>
          <p:nvPr/>
        </p:nvGrpSpPr>
        <p:grpSpPr>
          <a:xfrm>
            <a:off x="8599589" y="5416423"/>
            <a:ext cx="3291305" cy="1387887"/>
            <a:chOff x="8723059" y="5393940"/>
            <a:chExt cx="3291305" cy="138788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10951D7-6287-422D-9453-7B56016FAF7B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82" name="Rounded Rectangle 88">
                <a:extLst>
                  <a:ext uri="{FF2B5EF4-FFF2-40B4-BE49-F238E27FC236}">
                    <a16:creationId xmlns:a16="http://schemas.microsoft.com/office/drawing/2014/main" id="{308C8F5B-294D-4D8A-82BA-2761DF059EEB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A2EFFC9-AD5B-4457-A715-2785E3D0027C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19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4F86A1B-0ACC-41A4-8804-26F342B66800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80" name="Rounded Rectangle 88">
                <a:extLst>
                  <a:ext uri="{FF2B5EF4-FFF2-40B4-BE49-F238E27FC236}">
                    <a16:creationId xmlns:a16="http://schemas.microsoft.com/office/drawing/2014/main" id="{840ED73A-04BA-4F00-A9D2-99C4E03EF21F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7A60DAA-EA7B-46AE-93FD-91A998F3E5CA}"/>
                  </a:ext>
                </a:extLst>
              </p:cNvPr>
              <p:cNvSpPr txBox="1"/>
              <p:nvPr/>
            </p:nvSpPr>
            <p:spPr>
              <a:xfrm>
                <a:off x="6939238" y="1291592"/>
                <a:ext cx="4639980" cy="668382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24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24888C6-358C-4446-BFE1-EB81F81A01FD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8" name="Rounded Rectangle 88">
                <a:extLst>
                  <a:ext uri="{FF2B5EF4-FFF2-40B4-BE49-F238E27FC236}">
                    <a16:creationId xmlns:a16="http://schemas.microsoft.com/office/drawing/2014/main" id="{290B97FF-2622-440E-9B65-AA632DB22BAD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5899BB-A0E0-4C12-BED5-051A008FD27E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20.8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9547E80-F30C-4E87-9307-E63DD3F90D02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6" name="Rounded Rectangle 88">
                <a:extLst>
                  <a:ext uri="{FF2B5EF4-FFF2-40B4-BE49-F238E27FC236}">
                    <a16:creationId xmlns:a16="http://schemas.microsoft.com/office/drawing/2014/main" id="{3006BB79-00CB-4E27-85AB-FEADDBEF14DC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75C721-6575-44D2-ACD7-AC2B864DC43F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52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83A0500-C741-4022-936C-466A73C20F08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4" name="Rounded Rectangle 88">
                <a:extLst>
                  <a:ext uri="{FF2B5EF4-FFF2-40B4-BE49-F238E27FC236}">
                    <a16:creationId xmlns:a16="http://schemas.microsoft.com/office/drawing/2014/main" id="{A56A54EC-FF22-4889-9DDF-7B0AAA59129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4B6848B-8278-46B5-8D10-4E681D1EC2D5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5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A83CD9F-C7D2-40A9-8C7B-F7685F73E85D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2" name="Rounded Rectangle 88">
                <a:extLst>
                  <a:ext uri="{FF2B5EF4-FFF2-40B4-BE49-F238E27FC236}">
                    <a16:creationId xmlns:a16="http://schemas.microsoft.com/office/drawing/2014/main" id="{69933E28-B702-4E4D-9E7A-186873E083C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86456D-CEF2-4E48-AE24-23DBF9813048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0.742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A4724FF-B27D-4809-B7AD-E4FD27005D5E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0" name="Rounded Rectangle 88">
                <a:extLst>
                  <a:ext uri="{FF2B5EF4-FFF2-40B4-BE49-F238E27FC236}">
                    <a16:creationId xmlns:a16="http://schemas.microsoft.com/office/drawing/2014/main" id="{C1ADD2E0-CC6F-4109-B651-2C82CE247B11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590DB9A-5445-41E6-A12B-2B176802EDAA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66" name="Action Button: Get Information 65">
              <a:hlinkClick r:id="rId2" action="ppaction://hlinksldjump" highlightClick="1"/>
              <a:extLst>
                <a:ext uri="{FF2B5EF4-FFF2-40B4-BE49-F238E27FC236}">
                  <a16:creationId xmlns:a16="http://schemas.microsoft.com/office/drawing/2014/main" id="{B6A9C27A-9125-4C25-B348-4E87A3231356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909DD20-5CA0-45E5-B10F-864BCD441127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68" name="Rounded Rectangle 88">
                <a:extLst>
                  <a:ext uri="{FF2B5EF4-FFF2-40B4-BE49-F238E27FC236}">
                    <a16:creationId xmlns:a16="http://schemas.microsoft.com/office/drawing/2014/main" id="{DF412320-08EA-433D-AE05-B5F8B50C83B5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0840F6-BCB3-4E54-BFDA-265586BF986A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955347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(3.65%)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7088940-B159-4731-9BA8-81DA2FCAC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475" y="2233141"/>
            <a:ext cx="3388648" cy="299085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2150E9D8-718C-4B10-BEC0-22BEC4881C65}"/>
              </a:ext>
            </a:extLst>
          </p:cNvPr>
          <p:cNvGrpSpPr/>
          <p:nvPr/>
        </p:nvGrpSpPr>
        <p:grpSpPr>
          <a:xfrm>
            <a:off x="319284" y="5391307"/>
            <a:ext cx="3291305" cy="1387887"/>
            <a:chOff x="8723059" y="5393940"/>
            <a:chExt cx="3291305" cy="138788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B2C040B-2E41-4DE9-9D12-AE7B0974B66F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8" name="Rounded Rectangle 88">
                <a:extLst>
                  <a:ext uri="{FF2B5EF4-FFF2-40B4-BE49-F238E27FC236}">
                    <a16:creationId xmlns:a16="http://schemas.microsoft.com/office/drawing/2014/main" id="{35E2C8D4-1B62-4DC4-AB4E-298DD0439A28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BDEA1D0-5C58-4B83-9BA7-58E709C713AC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24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8F8585EC-580E-45E3-A2C3-D4B986CCC772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6" name="Rounded Rectangle 88">
                <a:extLst>
                  <a:ext uri="{FF2B5EF4-FFF2-40B4-BE49-F238E27FC236}">
                    <a16:creationId xmlns:a16="http://schemas.microsoft.com/office/drawing/2014/main" id="{FC16D38E-BE76-48E9-B1CD-A0F1B23BF134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B493939-2B2D-4596-8AF4-2ACAA14D872E}"/>
                  </a:ext>
                </a:extLst>
              </p:cNvPr>
              <p:cNvSpPr txBox="1"/>
              <p:nvPr/>
            </p:nvSpPr>
            <p:spPr>
              <a:xfrm>
                <a:off x="6939238" y="1291592"/>
                <a:ext cx="4639980" cy="668382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24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8FD5445-A144-4096-A8E5-A4B464CC3F5E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4" name="Rounded Rectangle 88">
                <a:extLst>
                  <a:ext uri="{FF2B5EF4-FFF2-40B4-BE49-F238E27FC236}">
                    <a16:creationId xmlns:a16="http://schemas.microsoft.com/office/drawing/2014/main" id="{B4EED54A-5700-48ED-9796-C2F13C9868E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79752A2-2171-445A-AD35-DA57D509B839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24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9EC9FAD-43B3-4216-9FBC-F47A43468C31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2" name="Rounded Rectangle 88">
                <a:extLst>
                  <a:ext uri="{FF2B5EF4-FFF2-40B4-BE49-F238E27FC236}">
                    <a16:creationId xmlns:a16="http://schemas.microsoft.com/office/drawing/2014/main" id="{5B701E0C-1323-42FC-8088-02466BC41A6B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6559C90-5E5F-4543-8D47-1B7FC51CBE4D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60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633F1D6-1F58-4673-B0E2-5F84419EE590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Rounded Rectangle 88">
                <a:extLst>
                  <a:ext uri="{FF2B5EF4-FFF2-40B4-BE49-F238E27FC236}">
                    <a16:creationId xmlns:a16="http://schemas.microsoft.com/office/drawing/2014/main" id="{57A0FC9D-6620-4F61-9F5B-858EF3B6A327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0EC309-D8B7-4C33-BBDF-4C5A76C50922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5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8F722DB-0470-42CA-A3FD-9C175BC19296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8" name="Rounded Rectangle 88">
                <a:extLst>
                  <a:ext uri="{FF2B5EF4-FFF2-40B4-BE49-F238E27FC236}">
                    <a16:creationId xmlns:a16="http://schemas.microsoft.com/office/drawing/2014/main" id="{0B550B07-6817-4969-A127-202FE5B55FF5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688111C-5701-41E7-9BA6-4F71F272E5FE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0.857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A159BC0-41BC-45F1-89F1-274F6AFCC1E9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6" name="Rounded Rectangle 88">
                <a:extLst>
                  <a:ext uri="{FF2B5EF4-FFF2-40B4-BE49-F238E27FC236}">
                    <a16:creationId xmlns:a16="http://schemas.microsoft.com/office/drawing/2014/main" id="{4AA22BA8-03E0-45AB-BC93-D70C4A8B63AE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29CDF01-F035-4148-A5DD-1A7845FCC8DA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92" name="Action Button: Get Information 91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A1B986F2-9A0D-4D0E-97C2-80CEB57D6400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CB99CBC-436B-49C5-887D-A3F659F826E3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94" name="Rounded Rectangle 88">
                <a:extLst>
                  <a:ext uri="{FF2B5EF4-FFF2-40B4-BE49-F238E27FC236}">
                    <a16:creationId xmlns:a16="http://schemas.microsoft.com/office/drawing/2014/main" id="{D6DB6784-966A-4EBB-B17C-9EEC43439BE3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6CE95BB-A3D4-4937-9679-6BE8BFDBDAA2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1035807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(6.94%)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FA681B2-200D-4774-A213-B7BF1C5C4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616" y="1989409"/>
            <a:ext cx="3180689" cy="31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50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בריא </a:t>
            </a:r>
            <a:r>
              <a:rPr lang="en-US" dirty="0"/>
              <a:t>ID_8</a:t>
            </a:r>
            <a:r>
              <a:rPr lang="he-IL" dirty="0"/>
              <a:t> – כל הקשתות</a:t>
            </a:r>
          </a:p>
        </p:txBody>
      </p:sp>
      <p:sp>
        <p:nvSpPr>
          <p:cNvPr id="6" name="Action Button: Return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3049B07-1127-439E-9031-ADEB5843EC6C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0B4033-45FE-4FE8-98C7-B3AEFF3C7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"/>
          <a:stretch/>
        </p:blipFill>
        <p:spPr>
          <a:xfrm>
            <a:off x="1073342" y="2914650"/>
            <a:ext cx="5420323" cy="368532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509D3A2-2FCF-4197-B655-9816D00C06B5}"/>
              </a:ext>
            </a:extLst>
          </p:cNvPr>
          <p:cNvGrpSpPr/>
          <p:nvPr/>
        </p:nvGrpSpPr>
        <p:grpSpPr>
          <a:xfrm>
            <a:off x="6781800" y="1182593"/>
            <a:ext cx="5010150" cy="3464114"/>
            <a:chOff x="6781800" y="1182593"/>
            <a:chExt cx="5010150" cy="34641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1F0874-3A72-4511-A732-C1B902F4E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1800" y="1182593"/>
              <a:ext cx="5010150" cy="346411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92C728-0584-40AE-860A-B4D81E8B986C}"/>
                </a:ext>
              </a:extLst>
            </p:cNvPr>
            <p:cNvSpPr txBox="1"/>
            <p:nvPr/>
          </p:nvSpPr>
          <p:spPr>
            <a:xfrm>
              <a:off x="8050315" y="1263276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508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בריא </a:t>
            </a:r>
            <a:r>
              <a:rPr lang="en-US" dirty="0"/>
              <a:t>ID_9</a:t>
            </a:r>
            <a:r>
              <a:rPr lang="he-IL" dirty="0"/>
              <a:t> – כל הקשתות</a:t>
            </a:r>
          </a:p>
        </p:txBody>
      </p:sp>
      <p:sp>
        <p:nvSpPr>
          <p:cNvPr id="6" name="Action Button: Return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3049B07-1127-439E-9031-ADEB5843EC6C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5D0BD-0207-4502-B266-BB20DDADA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4" y="3146042"/>
            <a:ext cx="5122157" cy="346298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3FB5852-FB4C-4E49-8605-D39496E1C485}"/>
              </a:ext>
            </a:extLst>
          </p:cNvPr>
          <p:cNvGrpSpPr/>
          <p:nvPr/>
        </p:nvGrpSpPr>
        <p:grpSpPr>
          <a:xfrm>
            <a:off x="6493665" y="1178369"/>
            <a:ext cx="5088330" cy="3570455"/>
            <a:chOff x="6493665" y="1178369"/>
            <a:chExt cx="5088330" cy="35704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14B9C52-9DBD-4ABE-9221-534DC30BD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3665" y="1178369"/>
              <a:ext cx="5088330" cy="357045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07C92A-4680-40C2-B07E-042BE373B5E2}"/>
                </a:ext>
              </a:extLst>
            </p:cNvPr>
            <p:cNvSpPr txBox="1"/>
            <p:nvPr/>
          </p:nvSpPr>
          <p:spPr>
            <a:xfrm>
              <a:off x="7796818" y="1254222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2693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בריא </a:t>
            </a:r>
            <a:r>
              <a:rPr lang="en-US" dirty="0"/>
              <a:t>ID_10</a:t>
            </a:r>
            <a:r>
              <a:rPr lang="he-IL" dirty="0"/>
              <a:t> – כל הקשתות</a:t>
            </a:r>
          </a:p>
        </p:txBody>
      </p:sp>
      <p:sp>
        <p:nvSpPr>
          <p:cNvPr id="6" name="Action Button: Return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3049B07-1127-439E-9031-ADEB5843EC6C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5D0BD-0207-4502-B266-BB20DDADA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42" y="3147762"/>
            <a:ext cx="5281113" cy="357045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1EAA38C-04DD-474D-A0FC-23895534BE0A}"/>
              </a:ext>
            </a:extLst>
          </p:cNvPr>
          <p:cNvGrpSpPr/>
          <p:nvPr/>
        </p:nvGrpSpPr>
        <p:grpSpPr>
          <a:xfrm>
            <a:off x="6493665" y="1178369"/>
            <a:ext cx="5088330" cy="3570455"/>
            <a:chOff x="6493665" y="1178369"/>
            <a:chExt cx="5088330" cy="35704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14B9C52-9DBD-4ABE-9221-534DC30BD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3665" y="1178369"/>
              <a:ext cx="5088330" cy="357045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B084BF-B9BF-4E61-A268-BC8D8D91BA21}"/>
                </a:ext>
              </a:extLst>
            </p:cNvPr>
            <p:cNvSpPr txBox="1"/>
            <p:nvPr/>
          </p:nvSpPr>
          <p:spPr>
            <a:xfrm>
              <a:off x="7833031" y="1245169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163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C224-80C6-4396-99D1-F2AFA6D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השוואת גרפים – </a:t>
            </a:r>
            <a:r>
              <a:rPr lang="en-US" dirty="0"/>
              <a:t>CDR3</a:t>
            </a:r>
            <a:endParaRPr lang="he-I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4B2744-0285-4D16-9476-2E5C21A43E4D}"/>
              </a:ext>
            </a:extLst>
          </p:cNvPr>
          <p:cNvGrpSpPr/>
          <p:nvPr/>
        </p:nvGrpSpPr>
        <p:grpSpPr>
          <a:xfrm>
            <a:off x="319284" y="1181267"/>
            <a:ext cx="3568574" cy="766699"/>
            <a:chOff x="6558462" y="997811"/>
            <a:chExt cx="5404493" cy="1105737"/>
          </a:xfrm>
          <a:solidFill>
            <a:schemeClr val="accent2">
              <a:lumMod val="50000"/>
            </a:schemeClr>
          </a:solidFill>
        </p:grpSpPr>
        <p:sp>
          <p:nvSpPr>
            <p:cNvPr id="5" name="Rounded Rectangle 88">
              <a:extLst>
                <a:ext uri="{FF2B5EF4-FFF2-40B4-BE49-F238E27FC236}">
                  <a16:creationId xmlns:a16="http://schemas.microsoft.com/office/drawing/2014/main" id="{FC09A99B-8D36-49B3-904B-53215CEF96BA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DB8295-22EC-4F80-AC2B-102EFBA37804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בריא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ID_10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2866DE-C443-40B0-B5B5-53DED55488A7}"/>
              </a:ext>
            </a:extLst>
          </p:cNvPr>
          <p:cNvGrpSpPr/>
          <p:nvPr/>
        </p:nvGrpSpPr>
        <p:grpSpPr>
          <a:xfrm>
            <a:off x="8322320" y="1181267"/>
            <a:ext cx="3568574" cy="766699"/>
            <a:chOff x="6558462" y="997811"/>
            <a:chExt cx="5404493" cy="1105737"/>
          </a:xfrm>
          <a:solidFill>
            <a:srgbClr val="75B6E5"/>
          </a:solidFill>
        </p:grpSpPr>
        <p:sp>
          <p:nvSpPr>
            <p:cNvPr id="8" name="Rounded Rectangle 88">
              <a:extLst>
                <a:ext uri="{FF2B5EF4-FFF2-40B4-BE49-F238E27FC236}">
                  <a16:creationId xmlns:a16="http://schemas.microsoft.com/office/drawing/2014/main" id="{D5C3F042-A003-4560-923A-D11332952C6B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F205AA-B726-4049-9ABA-89617D9E73B8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בריא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93C838-C76A-4AFD-80F4-DFFF3BD48FF2}"/>
              </a:ext>
            </a:extLst>
          </p:cNvPr>
          <p:cNvGrpSpPr/>
          <p:nvPr/>
        </p:nvGrpSpPr>
        <p:grpSpPr>
          <a:xfrm>
            <a:off x="4320802" y="1181267"/>
            <a:ext cx="3568574" cy="766699"/>
            <a:chOff x="6558462" y="997811"/>
            <a:chExt cx="5404493" cy="1105737"/>
          </a:xfrm>
          <a:solidFill>
            <a:srgbClr val="1D6295"/>
          </a:solidFill>
        </p:grpSpPr>
        <p:sp>
          <p:nvSpPr>
            <p:cNvPr id="11" name="Rounded Rectangle 88">
              <a:extLst>
                <a:ext uri="{FF2B5EF4-FFF2-40B4-BE49-F238E27FC236}">
                  <a16:creationId xmlns:a16="http://schemas.microsoft.com/office/drawing/2014/main" id="{CD5C6505-F04F-488C-812C-BAA0DFA59AEA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B39100-BC4F-4308-AC3F-6E4454E91C29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בריא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ID_9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3B574CC-7DFC-4F3E-9F0F-89CE99C9D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189" y="2250202"/>
            <a:ext cx="2659833" cy="265983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5CB7965-B18A-4BE1-ACBE-34E35B883A9E}"/>
              </a:ext>
            </a:extLst>
          </p:cNvPr>
          <p:cNvGrpSpPr/>
          <p:nvPr/>
        </p:nvGrpSpPr>
        <p:grpSpPr>
          <a:xfrm>
            <a:off x="8723059" y="5393940"/>
            <a:ext cx="3291305" cy="1387887"/>
            <a:chOff x="8723059" y="5393940"/>
            <a:chExt cx="3291305" cy="138788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321E740-EF20-494E-80EB-D3AE6B01BDAA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1" name="Rounded Rectangle 88">
                <a:extLst>
                  <a:ext uri="{FF2B5EF4-FFF2-40B4-BE49-F238E27FC236}">
                    <a16:creationId xmlns:a16="http://schemas.microsoft.com/office/drawing/2014/main" id="{9F63ABC5-DE92-45A0-950D-6032AF15461F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0FAC068-E586-4C46-AA54-D33614A6EE92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FFA2A3E-2AC0-40E3-B217-8A17F5E31AC5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9" name="Rounded Rectangle 88">
                <a:extLst>
                  <a:ext uri="{FF2B5EF4-FFF2-40B4-BE49-F238E27FC236}">
                    <a16:creationId xmlns:a16="http://schemas.microsoft.com/office/drawing/2014/main" id="{BBD81415-F275-4D8D-89F0-60D4CEB57C8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C2139FB-E5AD-420F-A329-46A5B85B94E0}"/>
                  </a:ext>
                </a:extLst>
              </p:cNvPr>
              <p:cNvSpPr txBox="1"/>
              <p:nvPr/>
            </p:nvSpPr>
            <p:spPr>
              <a:xfrm>
                <a:off x="6939238" y="1291592"/>
                <a:ext cx="4639980" cy="668382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97B3096-B693-4032-ADE5-4CC1C5464450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7" name="Rounded Rectangle 88">
                <a:extLst>
                  <a:ext uri="{FF2B5EF4-FFF2-40B4-BE49-F238E27FC236}">
                    <a16:creationId xmlns:a16="http://schemas.microsoft.com/office/drawing/2014/main" id="{54C00C35-DD19-4F37-9874-8122DC48A2D7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8BCE8C-3CEC-478F-99B4-61E20911DD6B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BAFC839-8BBF-4CB0-8BF7-C4EFA1A32198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5" name="Rounded Rectangle 88">
                <a:extLst>
                  <a:ext uri="{FF2B5EF4-FFF2-40B4-BE49-F238E27FC236}">
                    <a16:creationId xmlns:a16="http://schemas.microsoft.com/office/drawing/2014/main" id="{F83550B7-C264-4485-85E8-7041CD165F73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BEFA3C-68F0-47C6-8190-C3A0B6A1E2AE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10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E8A1781-EB1C-41C9-AEDE-55EBDBF06C87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3" name="Rounded Rectangle 88">
                <a:extLst>
                  <a:ext uri="{FF2B5EF4-FFF2-40B4-BE49-F238E27FC236}">
                    <a16:creationId xmlns:a16="http://schemas.microsoft.com/office/drawing/2014/main" id="{12C43D2A-22B2-428F-9751-E83F3E54238D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5E5C236-F788-4DC5-AFE8-AF58A2913237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5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C2E1DAC-53B0-43AB-A5A5-CE2F09828598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1" name="Rounded Rectangle 88">
                <a:extLst>
                  <a:ext uri="{FF2B5EF4-FFF2-40B4-BE49-F238E27FC236}">
                    <a16:creationId xmlns:a16="http://schemas.microsoft.com/office/drawing/2014/main" id="{A889B155-DDB5-4DC5-B482-1E1E030C27FA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A9A49FD-A035-43AB-8309-D7C639590BCC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16451A9-6FB5-4892-880A-99B2F2A94D4B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9" name="Rounded Rectangle 88">
                <a:extLst>
                  <a:ext uri="{FF2B5EF4-FFF2-40B4-BE49-F238E27FC236}">
                    <a16:creationId xmlns:a16="http://schemas.microsoft.com/office/drawing/2014/main" id="{AA850645-4EA3-40DA-931E-306B30D5D0AE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D6BC004-6EEA-4634-9A31-532BC32B5A58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45" name="Action Button: Get Information 44">
              <a:hlinkClick r:id="rId3" action="ppaction://hlinksldjump" highlightClick="1"/>
              <a:extLst>
                <a:ext uri="{FF2B5EF4-FFF2-40B4-BE49-F238E27FC236}">
                  <a16:creationId xmlns:a16="http://schemas.microsoft.com/office/drawing/2014/main" id="{834E1DC8-74B8-4016-9091-51B53937BB72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C8BE1E-92A7-465B-A5FD-48B7BA6EE4B6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47" name="Rounded Rectangle 88">
                <a:extLst>
                  <a:ext uri="{FF2B5EF4-FFF2-40B4-BE49-F238E27FC236}">
                    <a16:creationId xmlns:a16="http://schemas.microsoft.com/office/drawing/2014/main" id="{176FF5DA-BA5A-42E6-BCCB-281AB0AFACFD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A289DAA-201A-4EF9-8530-0743E41D80E1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955347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(3.65%)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AC55715-53E1-4AB4-A6F3-586BF2F330B4}"/>
              </a:ext>
            </a:extLst>
          </p:cNvPr>
          <p:cNvGrpSpPr/>
          <p:nvPr/>
        </p:nvGrpSpPr>
        <p:grpSpPr>
          <a:xfrm>
            <a:off x="4431190" y="5409451"/>
            <a:ext cx="3291305" cy="1387887"/>
            <a:chOff x="8723059" y="5393940"/>
            <a:chExt cx="3291305" cy="138788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51F89C7-C377-44DE-A35C-83AA305CFCAA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87" name="Rounded Rectangle 88">
                <a:extLst>
                  <a:ext uri="{FF2B5EF4-FFF2-40B4-BE49-F238E27FC236}">
                    <a16:creationId xmlns:a16="http://schemas.microsoft.com/office/drawing/2014/main" id="{79C352C4-CF71-44C7-AA7D-48DE936B2E8A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51273A6-E8BC-49F4-828F-ECA48E350830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52E48F5-CEC4-42DB-A943-A864A16AB2EE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85" name="Rounded Rectangle 88">
                <a:extLst>
                  <a:ext uri="{FF2B5EF4-FFF2-40B4-BE49-F238E27FC236}">
                    <a16:creationId xmlns:a16="http://schemas.microsoft.com/office/drawing/2014/main" id="{C8BA2359-7BE0-4F38-A1C3-01F695E1A859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A1F39D8-DC4F-4698-BF68-4F07C66A3F0F}"/>
                  </a:ext>
                </a:extLst>
              </p:cNvPr>
              <p:cNvSpPr txBox="1"/>
              <p:nvPr/>
            </p:nvSpPr>
            <p:spPr>
              <a:xfrm>
                <a:off x="6939238" y="1291592"/>
                <a:ext cx="4639980" cy="668382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37C0A34-FEF1-49A9-89F7-CDDE51F7CFE1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83" name="Rounded Rectangle 88">
                <a:extLst>
                  <a:ext uri="{FF2B5EF4-FFF2-40B4-BE49-F238E27FC236}">
                    <a16:creationId xmlns:a16="http://schemas.microsoft.com/office/drawing/2014/main" id="{3D2E2C8C-750C-4DAE-9683-0985E03D64A1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E2E6C6-35FA-45E2-8C82-75DAD1B2A761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5F880EE-D915-4E9E-8921-8D8225666CAD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81" name="Rounded Rectangle 88">
                <a:extLst>
                  <a:ext uri="{FF2B5EF4-FFF2-40B4-BE49-F238E27FC236}">
                    <a16:creationId xmlns:a16="http://schemas.microsoft.com/office/drawing/2014/main" id="{A92AC7F7-0626-4CEE-A2E7-2FAD73DCCFC8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1283149-B77E-4871-B2E0-921D9582A5D0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10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F2E30C9-85FE-473C-B903-08DF5937A78B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9" name="Rounded Rectangle 88">
                <a:extLst>
                  <a:ext uri="{FF2B5EF4-FFF2-40B4-BE49-F238E27FC236}">
                    <a16:creationId xmlns:a16="http://schemas.microsoft.com/office/drawing/2014/main" id="{39BE1686-EAF6-4CDB-89B9-D234C06C159A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52CE572-456D-4C4D-9548-6CDA6B296A1A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5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0717866-A9B0-448E-90B6-16569879F054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7" name="Rounded Rectangle 88">
                <a:extLst>
                  <a:ext uri="{FF2B5EF4-FFF2-40B4-BE49-F238E27FC236}">
                    <a16:creationId xmlns:a16="http://schemas.microsoft.com/office/drawing/2014/main" id="{49A68FDF-8F22-4B6C-B9D1-27367D718C77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063DFE9-BDD9-493C-A146-316E8DC615FE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5056F08-CCD5-4A33-9204-6C9A7CEC1B98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5" name="Rounded Rectangle 88">
                <a:extLst>
                  <a:ext uri="{FF2B5EF4-FFF2-40B4-BE49-F238E27FC236}">
                    <a16:creationId xmlns:a16="http://schemas.microsoft.com/office/drawing/2014/main" id="{3314D7C1-B8E0-4DA9-9205-EE23992CE6D1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2478B61-7E4F-4D5D-97C7-5099710385E1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71" name="Action Button: Get Information 70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E1BD7947-8EA9-49A5-993E-B8A2855835F7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8A2B88B-9000-41FD-8144-F166981933C0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73" name="Rounded Rectangle 88">
                <a:extLst>
                  <a:ext uri="{FF2B5EF4-FFF2-40B4-BE49-F238E27FC236}">
                    <a16:creationId xmlns:a16="http://schemas.microsoft.com/office/drawing/2014/main" id="{4B6286D9-2B28-43E0-BA6D-F3035A59EBC4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77DDBF5-1548-4A80-8D26-AD37F0852BEE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991286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(2.51%)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CDFFF91-B91A-4362-A973-5794AA1AF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53" y="2194826"/>
            <a:ext cx="3200400" cy="2886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9FD2E2-BD03-4B18-B886-13A57783F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41" y="2108028"/>
            <a:ext cx="3198880" cy="2972873"/>
          </a:xfrm>
          <a:prstGeom prst="rect">
            <a:avLst/>
          </a:prstGeom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77AA61D-70CF-4C67-A80B-F99EF725B9AF}"/>
              </a:ext>
            </a:extLst>
          </p:cNvPr>
          <p:cNvGrpSpPr/>
          <p:nvPr/>
        </p:nvGrpSpPr>
        <p:grpSpPr>
          <a:xfrm>
            <a:off x="280910" y="5409451"/>
            <a:ext cx="3291305" cy="1387887"/>
            <a:chOff x="8723059" y="5393940"/>
            <a:chExt cx="3291305" cy="1387887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8ADD91C-D99A-4AD1-B37F-3B49A5FBB432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39" name="Rounded Rectangle 88">
                <a:extLst>
                  <a:ext uri="{FF2B5EF4-FFF2-40B4-BE49-F238E27FC236}">
                    <a16:creationId xmlns:a16="http://schemas.microsoft.com/office/drawing/2014/main" id="{DB633C6C-2C37-4E49-9F57-CB555102354E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7F4426F-F8E4-45CB-8F69-DBD579B8699B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5DD76725-4FD4-4FAC-95E6-09A2D05BED37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37" name="Rounded Rectangle 88">
                <a:extLst>
                  <a:ext uri="{FF2B5EF4-FFF2-40B4-BE49-F238E27FC236}">
                    <a16:creationId xmlns:a16="http://schemas.microsoft.com/office/drawing/2014/main" id="{6A05FCDE-2D55-4B3B-8C91-4BD19A69C36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62B9FF79-90BC-481D-AA0C-26E5A539EC27}"/>
                  </a:ext>
                </a:extLst>
              </p:cNvPr>
              <p:cNvSpPr txBox="1"/>
              <p:nvPr/>
            </p:nvSpPr>
            <p:spPr>
              <a:xfrm>
                <a:off x="6939238" y="1291592"/>
                <a:ext cx="4639980" cy="668382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3B46578F-FAB8-4E6B-85D4-983ED531CDE4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35" name="Rounded Rectangle 88">
                <a:extLst>
                  <a:ext uri="{FF2B5EF4-FFF2-40B4-BE49-F238E27FC236}">
                    <a16:creationId xmlns:a16="http://schemas.microsoft.com/office/drawing/2014/main" id="{21F201A8-4568-4E68-AD2C-15DB6173F93F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5A50273-6CD0-43DA-A6F2-DA47B8965DF6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24A95EFE-D652-44B4-8EF0-BA98992EA8AB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33" name="Rounded Rectangle 88">
                <a:extLst>
                  <a:ext uri="{FF2B5EF4-FFF2-40B4-BE49-F238E27FC236}">
                    <a16:creationId xmlns:a16="http://schemas.microsoft.com/office/drawing/2014/main" id="{19A2028D-5983-4009-A35F-E7F846CB0DD9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64AC326-505E-49E9-9B9C-2BF80A8B0910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10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7CEB17E-277E-41FA-B6D9-B2E6468BCE95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31" name="Rounded Rectangle 88">
                <a:extLst>
                  <a:ext uri="{FF2B5EF4-FFF2-40B4-BE49-F238E27FC236}">
                    <a16:creationId xmlns:a16="http://schemas.microsoft.com/office/drawing/2014/main" id="{70996702-4936-4F18-A606-3BADE1154F6E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63E2E78-4870-4FFA-8133-B84C9380F1AF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5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A4784DB-A158-4DFD-A34F-F92BD0E02C71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29" name="Rounded Rectangle 88">
                <a:extLst>
                  <a:ext uri="{FF2B5EF4-FFF2-40B4-BE49-F238E27FC236}">
                    <a16:creationId xmlns:a16="http://schemas.microsoft.com/office/drawing/2014/main" id="{52C0003B-1398-4285-A482-63D10DAE999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654A958-55BE-4226-BC45-2ADF6021BE5C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5ADCD881-F54D-412E-9BE3-EC950A0DF1F9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27" name="Rounded Rectangle 88">
                <a:extLst>
                  <a:ext uri="{FF2B5EF4-FFF2-40B4-BE49-F238E27FC236}">
                    <a16:creationId xmlns:a16="http://schemas.microsoft.com/office/drawing/2014/main" id="{4B5D8F52-C826-49AE-9393-B4747429CDEB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72C5348-1D3F-4BDE-A7B9-C4826DC3A840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123" name="Action Button: Get Information 122">
              <a:hlinkClick r:id="rId7" action="ppaction://hlinksldjump" highlightClick="1"/>
              <a:extLst>
                <a:ext uri="{FF2B5EF4-FFF2-40B4-BE49-F238E27FC236}">
                  <a16:creationId xmlns:a16="http://schemas.microsoft.com/office/drawing/2014/main" id="{CA55C7B6-448F-48BC-94FC-506A562F5024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2A5A243-7022-4190-8B8F-C303F9AC2244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125" name="Rounded Rectangle 88">
                <a:extLst>
                  <a:ext uri="{FF2B5EF4-FFF2-40B4-BE49-F238E27FC236}">
                    <a16:creationId xmlns:a16="http://schemas.microsoft.com/office/drawing/2014/main" id="{13EADFE7-951B-4AED-BCB7-C4A2D8495B2A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AB01D99-9600-428C-841E-8D2673DD12EB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1035807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(6.94%)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4711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בריא </a:t>
            </a:r>
            <a:r>
              <a:rPr lang="en-US" dirty="0"/>
              <a:t>ID_8</a:t>
            </a:r>
            <a:r>
              <a:rPr lang="he-IL" dirty="0"/>
              <a:t> – </a:t>
            </a:r>
            <a:r>
              <a:rPr lang="en-US" dirty="0"/>
              <a:t>CDR3</a:t>
            </a:r>
            <a:endParaRPr lang="he-IL" dirty="0"/>
          </a:p>
        </p:txBody>
      </p:sp>
      <p:sp>
        <p:nvSpPr>
          <p:cNvPr id="6" name="Action Button: Return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3049B07-1127-439E-9031-ADEB5843EC6C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3AF6E-4792-4B08-84CD-32681EF5D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49" y="3070585"/>
            <a:ext cx="5010151" cy="34776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ED61B2B-A4E7-4091-A978-9459C794CDB9}"/>
              </a:ext>
            </a:extLst>
          </p:cNvPr>
          <p:cNvGrpSpPr/>
          <p:nvPr/>
        </p:nvGrpSpPr>
        <p:grpSpPr>
          <a:xfrm>
            <a:off x="6493665" y="1331768"/>
            <a:ext cx="4994385" cy="3477634"/>
            <a:chOff x="6493665" y="1331768"/>
            <a:chExt cx="4994385" cy="34776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A30A81-2E4F-4D45-BDE2-744BC7B9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3665" y="1331768"/>
              <a:ext cx="4994385" cy="347763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D3B4C5-6500-4D5F-9E3A-E9049E979C90}"/>
                </a:ext>
              </a:extLst>
            </p:cNvPr>
            <p:cNvSpPr txBox="1"/>
            <p:nvPr/>
          </p:nvSpPr>
          <p:spPr>
            <a:xfrm>
              <a:off x="7715337" y="1331768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1757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בריא </a:t>
            </a:r>
            <a:r>
              <a:rPr lang="en-US" dirty="0"/>
              <a:t>ID_9</a:t>
            </a:r>
            <a:r>
              <a:rPr lang="he-IL" dirty="0"/>
              <a:t> – </a:t>
            </a:r>
            <a:r>
              <a:rPr lang="en-US" dirty="0"/>
              <a:t>CDR3</a:t>
            </a:r>
            <a:endParaRPr lang="he-IL" dirty="0"/>
          </a:p>
        </p:txBody>
      </p:sp>
      <p:sp>
        <p:nvSpPr>
          <p:cNvPr id="6" name="Action Button: Return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3049B07-1127-439E-9031-ADEB5843EC6C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25C39-099C-4458-B6FC-B1E7032D6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6" y="2801618"/>
            <a:ext cx="5233988" cy="357060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1FC3551-670E-4412-AC5F-C5319F8EB352}"/>
              </a:ext>
            </a:extLst>
          </p:cNvPr>
          <p:cNvGrpSpPr/>
          <p:nvPr/>
        </p:nvGrpSpPr>
        <p:grpSpPr>
          <a:xfrm>
            <a:off x="6391511" y="1258432"/>
            <a:ext cx="5416420" cy="3717674"/>
            <a:chOff x="6391511" y="1258432"/>
            <a:chExt cx="5416420" cy="37176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4274FC-ADA8-4100-8BAC-594E982C9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1511" y="1258432"/>
              <a:ext cx="5416420" cy="37176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A38C93-BA39-4797-8AD8-45AB922F3345}"/>
                </a:ext>
              </a:extLst>
            </p:cNvPr>
            <p:cNvSpPr txBox="1"/>
            <p:nvPr/>
          </p:nvSpPr>
          <p:spPr>
            <a:xfrm>
              <a:off x="7842085" y="1288611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3578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בריא </a:t>
            </a:r>
            <a:r>
              <a:rPr lang="en-US" dirty="0"/>
              <a:t>ID_10</a:t>
            </a:r>
            <a:r>
              <a:rPr lang="he-IL" dirty="0"/>
              <a:t> – </a:t>
            </a:r>
            <a:r>
              <a:rPr lang="en-US" dirty="0"/>
              <a:t>CDR3</a:t>
            </a:r>
            <a:endParaRPr lang="he-IL" dirty="0"/>
          </a:p>
        </p:txBody>
      </p:sp>
      <p:sp>
        <p:nvSpPr>
          <p:cNvPr id="6" name="Action Button: Return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3049B07-1127-439E-9031-ADEB5843EC6C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25C39-099C-4458-B6FC-B1E7032D6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2439667"/>
            <a:ext cx="5233988" cy="357060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AE7D10D-0E29-472A-BF32-600FFD6C9F0B}"/>
              </a:ext>
            </a:extLst>
          </p:cNvPr>
          <p:cNvGrpSpPr/>
          <p:nvPr/>
        </p:nvGrpSpPr>
        <p:grpSpPr>
          <a:xfrm>
            <a:off x="6391511" y="1258432"/>
            <a:ext cx="5416420" cy="3717674"/>
            <a:chOff x="6391511" y="1258432"/>
            <a:chExt cx="5416420" cy="37176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4274FC-ADA8-4100-8BAC-594E982C9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1511" y="1258432"/>
              <a:ext cx="5416420" cy="37176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1FEE59-58D5-4143-818A-8C6C72392C67}"/>
                </a:ext>
              </a:extLst>
            </p:cNvPr>
            <p:cNvSpPr txBox="1"/>
            <p:nvPr/>
          </p:nvSpPr>
          <p:spPr>
            <a:xfrm>
              <a:off x="7878299" y="1288611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0241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776B9F19-8955-4077-8383-9DEE16E771F2}"/>
              </a:ext>
            </a:extLst>
          </p:cNvPr>
          <p:cNvSpPr txBox="1">
            <a:spLocks/>
          </p:cNvSpPr>
          <p:nvPr/>
        </p:nvSpPr>
        <p:spPr>
          <a:xfrm>
            <a:off x="690024" y="534893"/>
            <a:ext cx="11268892" cy="2660747"/>
          </a:xfrm>
          <a:prstGeom prst="rect">
            <a:avLst/>
          </a:prstGeom>
        </p:spPr>
        <p:txBody>
          <a:bodyPr anchor="ctr"/>
          <a:lstStyle>
            <a:lvl1pPr algn="ctr" defTabSz="457200" rtl="1" eaLnBrk="1" latinLnBrk="0" hangingPunct="1">
              <a:spcBef>
                <a:spcPct val="0"/>
              </a:spcBef>
              <a:buNone/>
              <a:defRPr sz="4000" b="1" kern="1200" cap="none">
                <a:ln w="3175" cmpd="sng"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1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6000" dirty="0">
                <a:solidFill>
                  <a:srgbClr val="42BA97">
                    <a:lumMod val="50000"/>
                  </a:srgbClr>
                </a:solidFill>
              </a:rPr>
              <a:t>האם את</a:t>
            </a:r>
            <a:r>
              <a:rPr lang="he-IL" sz="6000" b="0" dirty="0">
                <a:solidFill>
                  <a:srgbClr val="42BA97">
                    <a:lumMod val="50000"/>
                  </a:srgbClr>
                </a:solidFill>
              </a:rPr>
              <a:t>.</a:t>
            </a:r>
            <a:r>
              <a:rPr lang="he-IL" sz="6000" dirty="0">
                <a:solidFill>
                  <a:srgbClr val="42BA97">
                    <a:lumMod val="50000"/>
                  </a:srgbClr>
                </a:solidFill>
              </a:rPr>
              <a:t>ה מכיר</a:t>
            </a:r>
            <a:r>
              <a:rPr lang="he-IL" sz="6000" b="0" dirty="0">
                <a:solidFill>
                  <a:srgbClr val="42BA97">
                    <a:lumMod val="50000"/>
                  </a:srgbClr>
                </a:solidFill>
              </a:rPr>
              <a:t>.</a:t>
            </a:r>
            <a:r>
              <a:rPr lang="he-IL" sz="6000" dirty="0">
                <a:solidFill>
                  <a:srgbClr val="42BA97">
                    <a:lumMod val="50000"/>
                  </a:srgbClr>
                </a:solidFill>
              </a:rPr>
              <a:t>ה מה </a:t>
            </a:r>
          </a:p>
          <a:p>
            <a:pPr marL="0" marR="0" lvl="0" indent="0" algn="ctr" defTabSz="457200" rtl="1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6000" dirty="0">
                <a:solidFill>
                  <a:srgbClr val="42BA97">
                    <a:lumMod val="50000"/>
                  </a:srgbClr>
                </a:solidFill>
              </a:rPr>
              <a:t>המשמעות / תפקיד של</a:t>
            </a:r>
          </a:p>
          <a:p>
            <a:pPr marL="0" marR="0" lvl="0" indent="0" algn="ctr" defTabSz="457200" rtl="1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srgbClr val="42BA97">
                    <a:lumMod val="50000"/>
                  </a:srgbClr>
                </a:solidFill>
              </a:rPr>
              <a:t>B - Cells</a:t>
            </a:r>
            <a:r>
              <a:rPr lang="he-IL" sz="6000" dirty="0">
                <a:solidFill>
                  <a:srgbClr val="42BA97">
                    <a:lumMod val="50000"/>
                  </a:srgbClr>
                </a:solidFill>
              </a:rPr>
              <a:t> </a:t>
            </a:r>
            <a:endParaRPr kumimoji="0" lang="he-IL" sz="6000" b="1" i="0" u="none" strike="noStrike" kern="1200" cap="none" spc="0" normalizeH="0" baseline="0" noProof="0" dirty="0">
              <a:ln w="3175" cmpd="sng">
                <a:noFill/>
              </a:ln>
              <a:solidFill>
                <a:srgbClr val="42BA97">
                  <a:lumMod val="50000"/>
                </a:srgbClr>
              </a:solidFill>
              <a:effectLst/>
              <a:uLnTx/>
              <a:uFillTx/>
              <a:latin typeface="Gisha" panose="020B0502040204020203" pitchFamily="34" charset="-79"/>
              <a:ea typeface="+mj-ea"/>
              <a:cs typeface="Gisha" panose="020B0502040204020203" pitchFamily="34" charset="-79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E015A3-3E1F-41AC-A31E-83FEB87252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7" y="2315817"/>
            <a:ext cx="2262736" cy="35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ction Button: Document 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C08BF70-E630-45EF-96FF-0231FEC680D1}"/>
              </a:ext>
            </a:extLst>
          </p:cNvPr>
          <p:cNvSpPr/>
          <p:nvPr/>
        </p:nvSpPr>
        <p:spPr>
          <a:xfrm>
            <a:off x="5938143" y="4010404"/>
            <a:ext cx="315713" cy="43121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1419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C224-80C6-4396-99D1-F2AFA6D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השוואת גרפים – </a:t>
            </a:r>
            <a:r>
              <a:rPr lang="en-US" dirty="0"/>
              <a:t>Framework4</a:t>
            </a:r>
            <a:endParaRPr lang="he-I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4B2744-0285-4D16-9476-2E5C21A43E4D}"/>
              </a:ext>
            </a:extLst>
          </p:cNvPr>
          <p:cNvGrpSpPr/>
          <p:nvPr/>
        </p:nvGrpSpPr>
        <p:grpSpPr>
          <a:xfrm>
            <a:off x="319284" y="1181267"/>
            <a:ext cx="3568574" cy="766699"/>
            <a:chOff x="6558462" y="997811"/>
            <a:chExt cx="5404493" cy="1105737"/>
          </a:xfrm>
          <a:solidFill>
            <a:schemeClr val="accent2">
              <a:lumMod val="50000"/>
            </a:schemeClr>
          </a:solidFill>
        </p:grpSpPr>
        <p:sp>
          <p:nvSpPr>
            <p:cNvPr id="5" name="Rounded Rectangle 88">
              <a:extLst>
                <a:ext uri="{FF2B5EF4-FFF2-40B4-BE49-F238E27FC236}">
                  <a16:creationId xmlns:a16="http://schemas.microsoft.com/office/drawing/2014/main" id="{FC09A99B-8D36-49B3-904B-53215CEF96BA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DB8295-22EC-4F80-AC2B-102EFBA37804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בריא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ID_10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2866DE-C443-40B0-B5B5-53DED55488A7}"/>
              </a:ext>
            </a:extLst>
          </p:cNvPr>
          <p:cNvGrpSpPr/>
          <p:nvPr/>
        </p:nvGrpSpPr>
        <p:grpSpPr>
          <a:xfrm>
            <a:off x="8322320" y="1181267"/>
            <a:ext cx="3568574" cy="766699"/>
            <a:chOff x="6558462" y="997811"/>
            <a:chExt cx="5404493" cy="11057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" name="Rounded Rectangle 88">
              <a:extLst>
                <a:ext uri="{FF2B5EF4-FFF2-40B4-BE49-F238E27FC236}">
                  <a16:creationId xmlns:a16="http://schemas.microsoft.com/office/drawing/2014/main" id="{D5C3F042-A003-4560-923A-D11332952C6B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solidFill>
              <a:srgbClr val="75B6E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F205AA-B726-4049-9ABA-89617D9E73B8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בריא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93C838-C76A-4AFD-80F4-DFFF3BD48FF2}"/>
              </a:ext>
            </a:extLst>
          </p:cNvPr>
          <p:cNvGrpSpPr/>
          <p:nvPr/>
        </p:nvGrpSpPr>
        <p:grpSpPr>
          <a:xfrm>
            <a:off x="4320802" y="1181267"/>
            <a:ext cx="3568574" cy="766699"/>
            <a:chOff x="6558462" y="997811"/>
            <a:chExt cx="5404493" cy="1105737"/>
          </a:xfrm>
          <a:solidFill>
            <a:srgbClr val="1D6295"/>
          </a:solidFill>
        </p:grpSpPr>
        <p:sp>
          <p:nvSpPr>
            <p:cNvPr id="11" name="Rounded Rectangle 88">
              <a:extLst>
                <a:ext uri="{FF2B5EF4-FFF2-40B4-BE49-F238E27FC236}">
                  <a16:creationId xmlns:a16="http://schemas.microsoft.com/office/drawing/2014/main" id="{CD5C6505-F04F-488C-812C-BAA0DFA59AEA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B39100-BC4F-4308-AC3F-6E4454E91C29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בריא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ID_9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2597929-DC7D-4B44-9A2E-2551F4DA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477" y="2159946"/>
            <a:ext cx="2781574" cy="2655918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F045DC7D-D275-499B-B367-5FD476F170F9}"/>
              </a:ext>
            </a:extLst>
          </p:cNvPr>
          <p:cNvGrpSpPr/>
          <p:nvPr/>
        </p:nvGrpSpPr>
        <p:grpSpPr>
          <a:xfrm>
            <a:off x="8723059" y="5393940"/>
            <a:ext cx="3291305" cy="1387887"/>
            <a:chOff x="8723059" y="5393940"/>
            <a:chExt cx="3291305" cy="138788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D81187F-78EE-4C8A-9482-93832FE13FF4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9" name="Rounded Rectangle 88">
                <a:extLst>
                  <a:ext uri="{FF2B5EF4-FFF2-40B4-BE49-F238E27FC236}">
                    <a16:creationId xmlns:a16="http://schemas.microsoft.com/office/drawing/2014/main" id="{07852607-B921-4BED-A2F8-8DDDB0167923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DF14CFE-E0B2-4FC9-A4AA-A0D6D3F82BBD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37EA1B8-66C6-404C-BABC-6816C4FA0BEF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7" name="Rounded Rectangle 88">
                <a:extLst>
                  <a:ext uri="{FF2B5EF4-FFF2-40B4-BE49-F238E27FC236}">
                    <a16:creationId xmlns:a16="http://schemas.microsoft.com/office/drawing/2014/main" id="{45B4A301-2D72-4603-9817-C46018B5DF83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E90DCA4-C705-454E-9C10-3BFAE62D2338}"/>
                  </a:ext>
                </a:extLst>
              </p:cNvPr>
              <p:cNvSpPr txBox="1"/>
              <p:nvPr/>
            </p:nvSpPr>
            <p:spPr>
              <a:xfrm>
                <a:off x="6939238" y="1291592"/>
                <a:ext cx="4639980" cy="668382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918B545-C6C6-4C53-8017-FCF1C9716317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5" name="Rounded Rectangle 88">
                <a:extLst>
                  <a:ext uri="{FF2B5EF4-FFF2-40B4-BE49-F238E27FC236}">
                    <a16:creationId xmlns:a16="http://schemas.microsoft.com/office/drawing/2014/main" id="{203CDAB9-9789-4D9E-8ED2-2E9D30B2A119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91E0C6A-BA53-45E9-9C60-0BB0A085AE91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D0AB6E7-4A9B-4683-B610-4B0AA14695C1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3" name="Rounded Rectangle 88">
                <a:extLst>
                  <a:ext uri="{FF2B5EF4-FFF2-40B4-BE49-F238E27FC236}">
                    <a16:creationId xmlns:a16="http://schemas.microsoft.com/office/drawing/2014/main" id="{B4F0404F-A603-44FC-9D4B-F78F85438C38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43CEC5F-962E-4675-A2AD-3A43C2080041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10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610C1B6-32C3-44E0-9B28-1FB672025073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1" name="Rounded Rectangle 88">
                <a:extLst>
                  <a:ext uri="{FF2B5EF4-FFF2-40B4-BE49-F238E27FC236}">
                    <a16:creationId xmlns:a16="http://schemas.microsoft.com/office/drawing/2014/main" id="{D51E9502-CD7A-46E3-B154-6304EFA66CC4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F6BFBCD-89BC-4835-817F-B7CFE3E1674D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5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5354BC7-2065-4743-BDD7-044B6B24DFB9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9" name="Rounded Rectangle 88">
                <a:extLst>
                  <a:ext uri="{FF2B5EF4-FFF2-40B4-BE49-F238E27FC236}">
                    <a16:creationId xmlns:a16="http://schemas.microsoft.com/office/drawing/2014/main" id="{DEE84ED4-08F1-4A04-B5BD-250269DC251F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3EB606-A980-4138-A414-FA7FDDCA568C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DA5BDD5-BA4F-46F1-BC02-3E2B2E90CD56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7" name="Rounded Rectangle 88">
                <a:extLst>
                  <a:ext uri="{FF2B5EF4-FFF2-40B4-BE49-F238E27FC236}">
                    <a16:creationId xmlns:a16="http://schemas.microsoft.com/office/drawing/2014/main" id="{3D6547E6-03D8-4CB2-AD7F-89A211C9CB93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FBF5BB-FBEB-4819-89D7-AAEFBB20EE6E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63" name="Action Button: Get Information 62">
              <a:hlinkClick r:id="rId3" action="ppaction://hlinksldjump" highlightClick="1"/>
              <a:extLst>
                <a:ext uri="{FF2B5EF4-FFF2-40B4-BE49-F238E27FC236}">
                  <a16:creationId xmlns:a16="http://schemas.microsoft.com/office/drawing/2014/main" id="{69FC313B-2C81-4F40-8D17-4F40462E5D52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C352741-025E-4A2F-A355-2B1D5886E983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65" name="Rounded Rectangle 88">
                <a:extLst>
                  <a:ext uri="{FF2B5EF4-FFF2-40B4-BE49-F238E27FC236}">
                    <a16:creationId xmlns:a16="http://schemas.microsoft.com/office/drawing/2014/main" id="{4E4DEE84-5519-4335-A3F6-7F3C05737550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EA7C9FE-3B3B-45CC-B796-353721471F3F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955347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(3.65%)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676A959-54E5-4EFD-98C6-664164B18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632" y="2159946"/>
            <a:ext cx="2668839" cy="289460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2CF5D327-63FA-4682-86FC-88812BAA30B6}"/>
              </a:ext>
            </a:extLst>
          </p:cNvPr>
          <p:cNvGrpSpPr/>
          <p:nvPr/>
        </p:nvGrpSpPr>
        <p:grpSpPr>
          <a:xfrm>
            <a:off x="4431190" y="5409451"/>
            <a:ext cx="3291305" cy="1387887"/>
            <a:chOff x="8723059" y="5393940"/>
            <a:chExt cx="3291305" cy="138788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110EE0A-86A9-4FD4-A6F1-803A8FE2B776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1" name="Rounded Rectangle 88">
                <a:extLst>
                  <a:ext uri="{FF2B5EF4-FFF2-40B4-BE49-F238E27FC236}">
                    <a16:creationId xmlns:a16="http://schemas.microsoft.com/office/drawing/2014/main" id="{1CC7C454-6EED-4A85-890D-2AF7F87B17C7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BE486B0-A8ED-422C-B262-E40FD86CA5D1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EF33777-E6BF-4465-8D1F-CC45C3CC4679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DA26F51B-787D-4BE6-A262-FFEBBB52F36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E45A6B-D016-4046-865A-FD87A50AA00D}"/>
                  </a:ext>
                </a:extLst>
              </p:cNvPr>
              <p:cNvSpPr txBox="1"/>
              <p:nvPr/>
            </p:nvSpPr>
            <p:spPr>
              <a:xfrm>
                <a:off x="6939238" y="1291592"/>
                <a:ext cx="4639980" cy="668382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48367A8-C04A-441D-B624-8700A06EF02D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87" name="Rounded Rectangle 88">
                <a:extLst>
                  <a:ext uri="{FF2B5EF4-FFF2-40B4-BE49-F238E27FC236}">
                    <a16:creationId xmlns:a16="http://schemas.microsoft.com/office/drawing/2014/main" id="{793C9C49-F6B6-4038-9BFA-D76A47456C93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287F527-8D3E-4478-91DD-CB91FFA8C9B2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7A42207-E56E-4A14-BAAD-22D45AE07214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85" name="Rounded Rectangle 88">
                <a:extLst>
                  <a:ext uri="{FF2B5EF4-FFF2-40B4-BE49-F238E27FC236}">
                    <a16:creationId xmlns:a16="http://schemas.microsoft.com/office/drawing/2014/main" id="{AB7FA82C-1EC7-4244-9713-F069777F598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5E0CC40-9266-431F-9589-A81114AE62A7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10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EFB40C2-789B-49D9-8BFD-2E800D171A49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83" name="Rounded Rectangle 88">
                <a:extLst>
                  <a:ext uri="{FF2B5EF4-FFF2-40B4-BE49-F238E27FC236}">
                    <a16:creationId xmlns:a16="http://schemas.microsoft.com/office/drawing/2014/main" id="{2AF525BB-2B68-4AF8-83EE-AB2A0DB8116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3E66897-CBEF-4839-B931-397050A2161B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5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3504B6D-8652-491E-B1BC-1C513689587F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81" name="Rounded Rectangle 88">
                <a:extLst>
                  <a:ext uri="{FF2B5EF4-FFF2-40B4-BE49-F238E27FC236}">
                    <a16:creationId xmlns:a16="http://schemas.microsoft.com/office/drawing/2014/main" id="{97A0C259-55C3-4A98-BCA1-92B85672B0CB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5629801-CAE9-4555-9996-6D85833246FE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6F52137-DA3F-42F1-BF19-303CDA7C56E7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3" name="Rounded Rectangle 88">
                <a:extLst>
                  <a:ext uri="{FF2B5EF4-FFF2-40B4-BE49-F238E27FC236}">
                    <a16:creationId xmlns:a16="http://schemas.microsoft.com/office/drawing/2014/main" id="{F0CC2625-5529-4095-BD85-740D9875FE74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2C5239A-8404-4101-8022-116241960CEB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49" name="Action Button: Get Information 48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1F3F3015-D0C9-4657-A25D-9575E9D863FC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B9F062A-FE69-4297-AEDC-F80B082214AC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51" name="Rounded Rectangle 88">
                <a:extLst>
                  <a:ext uri="{FF2B5EF4-FFF2-40B4-BE49-F238E27FC236}">
                    <a16:creationId xmlns:a16="http://schemas.microsoft.com/office/drawing/2014/main" id="{2473F69E-F92A-44E0-AC8D-A93D842A552C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CD920D1-5116-4906-ABD5-3AE41AC72C4B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991286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(2.51%)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69E523A-F4A2-45EF-8AE9-E66C854B4537}"/>
              </a:ext>
            </a:extLst>
          </p:cNvPr>
          <p:cNvGrpSpPr/>
          <p:nvPr/>
        </p:nvGrpSpPr>
        <p:grpSpPr>
          <a:xfrm>
            <a:off x="280910" y="5409451"/>
            <a:ext cx="3291305" cy="1387887"/>
            <a:chOff x="8723059" y="5393940"/>
            <a:chExt cx="3291305" cy="1387887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3CDD23AF-C5E5-4B22-A586-BEF0A8D09340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17" name="Rounded Rectangle 88">
                <a:extLst>
                  <a:ext uri="{FF2B5EF4-FFF2-40B4-BE49-F238E27FC236}">
                    <a16:creationId xmlns:a16="http://schemas.microsoft.com/office/drawing/2014/main" id="{418A21E1-BA19-4B46-8D12-21EDB2BB0E1F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533F9B8-C4F1-4AC0-960A-1139B8778443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7203619-8C46-4889-860B-8A1F01A24726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15" name="Rounded Rectangle 88">
                <a:extLst>
                  <a:ext uri="{FF2B5EF4-FFF2-40B4-BE49-F238E27FC236}">
                    <a16:creationId xmlns:a16="http://schemas.microsoft.com/office/drawing/2014/main" id="{0CD00E85-EE22-4069-8A99-629112A99E7C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CDF59282-D11E-4496-A943-9F82545CC063}"/>
                  </a:ext>
                </a:extLst>
              </p:cNvPr>
              <p:cNvSpPr txBox="1"/>
              <p:nvPr/>
            </p:nvSpPr>
            <p:spPr>
              <a:xfrm>
                <a:off x="6939238" y="1291592"/>
                <a:ext cx="4639980" cy="668382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59F6107-1CD1-480C-9B28-4095093B7FC4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13" name="Rounded Rectangle 88">
                <a:extLst>
                  <a:ext uri="{FF2B5EF4-FFF2-40B4-BE49-F238E27FC236}">
                    <a16:creationId xmlns:a16="http://schemas.microsoft.com/office/drawing/2014/main" id="{507B5032-63A7-42A9-A654-1171E28BF77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113723E-894B-49F1-981C-5335572FF6C7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E8D4730-D86B-4DB0-9F45-0A3493BDEA07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11" name="Rounded Rectangle 88">
                <a:extLst>
                  <a:ext uri="{FF2B5EF4-FFF2-40B4-BE49-F238E27FC236}">
                    <a16:creationId xmlns:a16="http://schemas.microsoft.com/office/drawing/2014/main" id="{0F138C68-A465-432C-9FF3-22FC1A626A1F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05BB3CE-9AB9-4AC7-AABB-135B85ED1A60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10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FAB8AD6-5F54-41BA-9181-6C2374991F25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9" name="Rounded Rectangle 88">
                <a:extLst>
                  <a:ext uri="{FF2B5EF4-FFF2-40B4-BE49-F238E27FC236}">
                    <a16:creationId xmlns:a16="http://schemas.microsoft.com/office/drawing/2014/main" id="{8901B9AF-F9BA-4A8B-A75D-E78E1D33FFB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CC30B03-C747-43C4-90E4-5006640D3A1E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5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78FE295-90EA-4FB6-B161-C8FC344B7A81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7" name="Rounded Rectangle 88">
                <a:extLst>
                  <a:ext uri="{FF2B5EF4-FFF2-40B4-BE49-F238E27FC236}">
                    <a16:creationId xmlns:a16="http://schemas.microsoft.com/office/drawing/2014/main" id="{986ACD05-E4A7-40DF-948F-2E72EDF0B298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B54658D-1F82-4307-95F1-72817E02E751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4BB6B5C-B191-4B6E-A459-DFD57BD91BE8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5" name="Rounded Rectangle 88">
                <a:extLst>
                  <a:ext uri="{FF2B5EF4-FFF2-40B4-BE49-F238E27FC236}">
                    <a16:creationId xmlns:a16="http://schemas.microsoft.com/office/drawing/2014/main" id="{16401231-B3E1-42D8-832B-D37D33FAC4BF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E992A28-209A-41F3-8578-ADBDB9B72B59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101" name="Action Button: Get Information 100">
              <a:hlinkClick r:id="rId6" action="ppaction://hlinksldjump" highlightClick="1"/>
              <a:extLst>
                <a:ext uri="{FF2B5EF4-FFF2-40B4-BE49-F238E27FC236}">
                  <a16:creationId xmlns:a16="http://schemas.microsoft.com/office/drawing/2014/main" id="{E562A040-F510-45D3-84F3-9069942A043F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DEF2B7D-602E-4865-AA87-DF65B9A6267A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103" name="Rounded Rectangle 88">
                <a:extLst>
                  <a:ext uri="{FF2B5EF4-FFF2-40B4-BE49-F238E27FC236}">
                    <a16:creationId xmlns:a16="http://schemas.microsoft.com/office/drawing/2014/main" id="{04E0C5DF-D924-4168-B90A-86F3B6AF55E1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9138987-DF00-490A-A85E-4F1AAD96B09F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1035807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(6.94%)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328A389-CC93-4F84-AC74-737440B20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85" y="2358124"/>
            <a:ext cx="3347651" cy="28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78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בריא </a:t>
            </a:r>
            <a:r>
              <a:rPr lang="en-US" dirty="0"/>
              <a:t>ID_8</a:t>
            </a:r>
            <a:r>
              <a:rPr lang="he-IL" dirty="0"/>
              <a:t> – </a:t>
            </a:r>
            <a:r>
              <a:rPr lang="en-US" dirty="0"/>
              <a:t>Framework4</a:t>
            </a:r>
            <a:endParaRPr lang="he-IL" dirty="0"/>
          </a:p>
        </p:txBody>
      </p:sp>
      <p:sp>
        <p:nvSpPr>
          <p:cNvPr id="6" name="Action Button: Return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3049B07-1127-439E-9031-ADEB5843EC6C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3AF6E-4792-4B08-84CD-32681EF5D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49" y="3070585"/>
            <a:ext cx="5010151" cy="34776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743FCEA-D119-437C-A08F-BD073FD79EB8}"/>
              </a:ext>
            </a:extLst>
          </p:cNvPr>
          <p:cNvGrpSpPr/>
          <p:nvPr/>
        </p:nvGrpSpPr>
        <p:grpSpPr>
          <a:xfrm>
            <a:off x="6493665" y="1331768"/>
            <a:ext cx="4994385" cy="3477634"/>
            <a:chOff x="6493665" y="1331768"/>
            <a:chExt cx="4994385" cy="34776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A30A81-2E4F-4D45-BDE2-744BC7B9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3665" y="1331768"/>
              <a:ext cx="4994385" cy="347763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64BE35-46E2-4BBD-BDA8-FBDC60081108}"/>
                </a:ext>
              </a:extLst>
            </p:cNvPr>
            <p:cNvSpPr txBox="1"/>
            <p:nvPr/>
          </p:nvSpPr>
          <p:spPr>
            <a:xfrm>
              <a:off x="7724391" y="1331768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511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בריא </a:t>
            </a:r>
            <a:r>
              <a:rPr lang="en-US" dirty="0"/>
              <a:t>ID_9</a:t>
            </a:r>
            <a:r>
              <a:rPr lang="he-IL" dirty="0"/>
              <a:t> – </a:t>
            </a:r>
            <a:r>
              <a:rPr lang="en-US" dirty="0"/>
              <a:t>Framework4</a:t>
            </a:r>
            <a:endParaRPr lang="he-IL" dirty="0"/>
          </a:p>
        </p:txBody>
      </p:sp>
      <p:sp>
        <p:nvSpPr>
          <p:cNvPr id="6" name="Action Button: Return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3049B07-1127-439E-9031-ADEB5843EC6C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25C39-099C-4458-B6FC-B1E7032D6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2883287"/>
            <a:ext cx="5233988" cy="357060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993320F-8F5E-4EB1-993D-81F1670A34FB}"/>
              </a:ext>
            </a:extLst>
          </p:cNvPr>
          <p:cNvGrpSpPr/>
          <p:nvPr/>
        </p:nvGrpSpPr>
        <p:grpSpPr>
          <a:xfrm>
            <a:off x="6391511" y="1258432"/>
            <a:ext cx="5416420" cy="3717674"/>
            <a:chOff x="6391511" y="1258432"/>
            <a:chExt cx="5416420" cy="37176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4274FC-ADA8-4100-8BAC-594E982C9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1511" y="1258432"/>
              <a:ext cx="5416420" cy="37176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57DCA1-2146-431C-AF6D-379E4BE84A65}"/>
                </a:ext>
              </a:extLst>
            </p:cNvPr>
            <p:cNvSpPr txBox="1"/>
            <p:nvPr/>
          </p:nvSpPr>
          <p:spPr>
            <a:xfrm>
              <a:off x="7814924" y="1288611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0545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בריא </a:t>
            </a:r>
            <a:r>
              <a:rPr lang="en-US" dirty="0"/>
              <a:t>ID_10</a:t>
            </a:r>
            <a:r>
              <a:rPr lang="he-IL" dirty="0"/>
              <a:t> – </a:t>
            </a:r>
            <a:r>
              <a:rPr lang="en-US" dirty="0"/>
              <a:t>Framework4</a:t>
            </a:r>
            <a:endParaRPr lang="he-IL" dirty="0"/>
          </a:p>
        </p:txBody>
      </p:sp>
      <p:sp>
        <p:nvSpPr>
          <p:cNvPr id="6" name="Action Button: Return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3049B07-1127-439E-9031-ADEB5843EC6C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25C39-099C-4458-B6FC-B1E7032D6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2801618"/>
            <a:ext cx="5233988" cy="357060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17EA465-BBF7-4271-892F-E59F43525249}"/>
              </a:ext>
            </a:extLst>
          </p:cNvPr>
          <p:cNvGrpSpPr/>
          <p:nvPr/>
        </p:nvGrpSpPr>
        <p:grpSpPr>
          <a:xfrm>
            <a:off x="6391511" y="1258432"/>
            <a:ext cx="5416420" cy="3717674"/>
            <a:chOff x="6391511" y="1258432"/>
            <a:chExt cx="5416420" cy="37176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4274FC-ADA8-4100-8BAC-594E982C9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1511" y="1258432"/>
              <a:ext cx="5416420" cy="37176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CDFCEC-12FB-49FA-B9E4-1F1EFBF3E362}"/>
                </a:ext>
              </a:extLst>
            </p:cNvPr>
            <p:cNvSpPr txBox="1"/>
            <p:nvPr/>
          </p:nvSpPr>
          <p:spPr>
            <a:xfrm>
              <a:off x="7823978" y="1267486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091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372FC466-767F-48E1-8E5D-493A5F5C7AD4}"/>
              </a:ext>
            </a:extLst>
          </p:cNvPr>
          <p:cNvSpPr txBox="1">
            <a:spLocks/>
          </p:cNvSpPr>
          <p:nvPr/>
        </p:nvSpPr>
        <p:spPr>
          <a:xfrm>
            <a:off x="660336" y="962382"/>
            <a:ext cx="11268892" cy="2660747"/>
          </a:xfrm>
          <a:prstGeom prst="rect">
            <a:avLst/>
          </a:prstGeom>
        </p:spPr>
        <p:txBody>
          <a:bodyPr anchor="ctr"/>
          <a:lstStyle>
            <a:lvl1pPr algn="ctr" defTabSz="457200" rtl="1" eaLnBrk="1" latinLnBrk="0" hangingPunct="1">
              <a:spcBef>
                <a:spcPct val="0"/>
              </a:spcBef>
              <a:buNone/>
              <a:defRPr sz="4000" b="1" kern="1200" cap="none">
                <a:ln w="3175" cmpd="sng"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1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6000" dirty="0">
                <a:solidFill>
                  <a:srgbClr val="42BA97">
                    <a:lumMod val="50000"/>
                  </a:srgbClr>
                </a:solidFill>
              </a:rPr>
              <a:t>חולי קורונה בינוניים</a:t>
            </a:r>
            <a:endParaRPr lang="en-US" sz="4800" dirty="0">
              <a:solidFill>
                <a:srgbClr val="42BA97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332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15480A-8EEA-4766-A445-EA61B3C5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הרשת – חולה קורונה בינוני (</a:t>
            </a:r>
            <a:r>
              <a:rPr lang="en-US" dirty="0"/>
              <a:t>ID_3</a:t>
            </a:r>
            <a:r>
              <a:rPr lang="he-IL" dirty="0"/>
              <a:t>)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8C593BC-841D-44B6-ACBC-7D775284F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1850"/>
            <a:ext cx="4031286" cy="5030666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5E8F04F-073D-48D8-99AF-A812C49237C8}"/>
              </a:ext>
            </a:extLst>
          </p:cNvPr>
          <p:cNvGrpSpPr/>
          <p:nvPr/>
        </p:nvGrpSpPr>
        <p:grpSpPr>
          <a:xfrm>
            <a:off x="8624990" y="1656318"/>
            <a:ext cx="3354462" cy="4745703"/>
            <a:chOff x="8606884" y="1194591"/>
            <a:chExt cx="3354462" cy="474570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7BFB974-AA97-4DEA-A66A-B40F39FBCA17}"/>
                </a:ext>
              </a:extLst>
            </p:cNvPr>
            <p:cNvGrpSpPr/>
            <p:nvPr/>
          </p:nvGrpSpPr>
          <p:grpSpPr>
            <a:xfrm>
              <a:off x="8608810" y="1194591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7" name="Rounded Rectangle 88">
                <a:extLst>
                  <a:ext uri="{FF2B5EF4-FFF2-40B4-BE49-F238E27FC236}">
                    <a16:creationId xmlns:a16="http://schemas.microsoft.com/office/drawing/2014/main" id="{3E13BB52-F7FA-4A24-8B86-CC62B4599569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B8A1445-FFEC-4682-A5CD-2F91A960E964}"/>
                  </a:ext>
                </a:extLst>
              </p:cNvPr>
              <p:cNvSpPr txBox="1"/>
              <p:nvPr/>
            </p:nvSpPr>
            <p:spPr>
              <a:xfrm>
                <a:off x="6936106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42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8B4A4DF-F347-40E9-8809-12DF76B991BF}"/>
                </a:ext>
              </a:extLst>
            </p:cNvPr>
            <p:cNvGrpSpPr/>
            <p:nvPr/>
          </p:nvGrpSpPr>
          <p:grpSpPr>
            <a:xfrm>
              <a:off x="8606884" y="1879680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0" name="Rounded Rectangle 88">
                <a:extLst>
                  <a:ext uri="{FF2B5EF4-FFF2-40B4-BE49-F238E27FC236}">
                    <a16:creationId xmlns:a16="http://schemas.microsoft.com/office/drawing/2014/main" id="{489C0700-09FF-48EB-983E-F89E14F8BA15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B1FBF7-D4C6-4369-84A8-F4352B2E6D90}"/>
                  </a:ext>
                </a:extLst>
              </p:cNvPr>
              <p:cNvSpPr txBox="1"/>
              <p:nvPr/>
            </p:nvSpPr>
            <p:spPr>
              <a:xfrm>
                <a:off x="6939236" y="1291593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123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96F1803-FEF4-4B2E-9212-C3B96A19E256}"/>
                </a:ext>
              </a:extLst>
            </p:cNvPr>
            <p:cNvGrpSpPr/>
            <p:nvPr/>
          </p:nvGrpSpPr>
          <p:grpSpPr>
            <a:xfrm>
              <a:off x="8620482" y="2571579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ounded Rectangle 88">
                <a:extLst>
                  <a:ext uri="{FF2B5EF4-FFF2-40B4-BE49-F238E27FC236}">
                    <a16:creationId xmlns:a16="http://schemas.microsoft.com/office/drawing/2014/main" id="{5C772354-9D18-4F34-9CE5-433FC40BF25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DFF059-BCF1-4EFD-8725-34F8428FC9AE}"/>
                  </a:ext>
                </a:extLst>
              </p:cNvPr>
              <p:cNvSpPr txBox="1"/>
              <p:nvPr/>
            </p:nvSpPr>
            <p:spPr>
              <a:xfrm>
                <a:off x="6953588" y="1321672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96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C1BC64D-5C36-4B07-86CE-F3AF270583F2}"/>
                </a:ext>
              </a:extLst>
            </p:cNvPr>
            <p:cNvGrpSpPr/>
            <p:nvPr/>
          </p:nvGrpSpPr>
          <p:grpSpPr>
            <a:xfrm>
              <a:off x="8628401" y="3263478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6" name="Rounded Rectangle 88">
                <a:extLst>
                  <a:ext uri="{FF2B5EF4-FFF2-40B4-BE49-F238E27FC236}">
                    <a16:creationId xmlns:a16="http://schemas.microsoft.com/office/drawing/2014/main" id="{68A8F50A-E249-429D-91D3-D79C090BA34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8ED21A6-5E6C-4C11-A8D3-EC1E84A724ED}"/>
                  </a:ext>
                </a:extLst>
              </p:cNvPr>
              <p:cNvSpPr txBox="1"/>
              <p:nvPr/>
            </p:nvSpPr>
            <p:spPr>
              <a:xfrm>
                <a:off x="6953590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1644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FC741DB-4238-4938-B57E-F5AF4BCD5A13}"/>
                </a:ext>
              </a:extLst>
            </p:cNvPr>
            <p:cNvGrpSpPr/>
            <p:nvPr/>
          </p:nvGrpSpPr>
          <p:grpSpPr>
            <a:xfrm>
              <a:off x="8636320" y="3955377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4" name="Rounded Rectangle 88">
                <a:extLst>
                  <a:ext uri="{FF2B5EF4-FFF2-40B4-BE49-F238E27FC236}">
                    <a16:creationId xmlns:a16="http://schemas.microsoft.com/office/drawing/2014/main" id="{F7BD9D40-D07E-4449-81AD-A33CC2B8A5D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3409416-E08E-4313-9757-1C1855392343}"/>
                  </a:ext>
                </a:extLst>
              </p:cNvPr>
              <p:cNvSpPr txBox="1"/>
              <p:nvPr/>
            </p:nvSpPr>
            <p:spPr>
              <a:xfrm>
                <a:off x="6936101" y="1278220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34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59E5FF9-54AB-4550-8FC4-B93B54476F5D}"/>
                </a:ext>
              </a:extLst>
            </p:cNvPr>
            <p:cNvGrpSpPr/>
            <p:nvPr/>
          </p:nvGrpSpPr>
          <p:grpSpPr>
            <a:xfrm>
              <a:off x="8636320" y="4646408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7" name="Rounded Rectangle 88">
                <a:extLst>
                  <a:ext uri="{FF2B5EF4-FFF2-40B4-BE49-F238E27FC236}">
                    <a16:creationId xmlns:a16="http://schemas.microsoft.com/office/drawing/2014/main" id="{E2D610DE-D659-4E4E-AFD2-067D3BF74ECB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09A2FCD-B3CE-4A7F-963D-06D4080C0695}"/>
                  </a:ext>
                </a:extLst>
              </p:cNvPr>
              <p:cNvSpPr txBox="1"/>
              <p:nvPr/>
            </p:nvSpPr>
            <p:spPr>
              <a:xfrm>
                <a:off x="6940710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0.418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B11B843-BDB3-4631-BDED-5A14F1B02CA3}"/>
                </a:ext>
              </a:extLst>
            </p:cNvPr>
            <p:cNvGrpSpPr/>
            <p:nvPr/>
          </p:nvGrpSpPr>
          <p:grpSpPr>
            <a:xfrm>
              <a:off x="8628401" y="5363733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3" name="Rounded Rectangle 88">
                <a:extLst>
                  <a:ext uri="{FF2B5EF4-FFF2-40B4-BE49-F238E27FC236}">
                    <a16:creationId xmlns:a16="http://schemas.microsoft.com/office/drawing/2014/main" id="{8AF16F53-36F3-43DC-8D08-49C10AD2D0E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16C096D-5C9A-45E4-B82D-70F42C25D9F3}"/>
                  </a:ext>
                </a:extLst>
              </p:cNvPr>
              <p:cNvSpPr txBox="1"/>
              <p:nvPr/>
            </p:nvSpPr>
            <p:spPr>
              <a:xfrm>
                <a:off x="6940717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3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92C42BAE-8D1E-46B4-B72C-A6660C6BE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719" y="3954409"/>
            <a:ext cx="3726591" cy="2523665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B1699C4-AACB-485D-9FFE-4B511A255212}"/>
              </a:ext>
            </a:extLst>
          </p:cNvPr>
          <p:cNvGrpSpPr/>
          <p:nvPr/>
        </p:nvGrpSpPr>
        <p:grpSpPr>
          <a:xfrm>
            <a:off x="4399719" y="1171850"/>
            <a:ext cx="3760997" cy="2523665"/>
            <a:chOff x="4399719" y="1171850"/>
            <a:chExt cx="3760997" cy="2523665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9BDCDC4-0D21-4178-BE25-C38566CCB208}"/>
                </a:ext>
              </a:extLst>
            </p:cNvPr>
            <p:cNvGrpSpPr/>
            <p:nvPr/>
          </p:nvGrpSpPr>
          <p:grpSpPr>
            <a:xfrm>
              <a:off x="4399719" y="1171850"/>
              <a:ext cx="3760997" cy="2523665"/>
              <a:chOff x="4399719" y="1171850"/>
              <a:chExt cx="3760997" cy="2523665"/>
            </a:xfrm>
          </p:grpSpPr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A65E8E03-4AB5-4071-B2F9-1829D7C58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99719" y="1171850"/>
                <a:ext cx="3760997" cy="2523665"/>
              </a:xfrm>
              <a:prstGeom prst="rect">
                <a:avLst/>
              </a:prstGeom>
            </p:spPr>
          </p:pic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54384C2-4532-467A-8CDC-3E98BA2F833C}"/>
                  </a:ext>
                </a:extLst>
              </p:cNvPr>
              <p:cNvSpPr txBox="1"/>
              <p:nvPr/>
            </p:nvSpPr>
            <p:spPr>
              <a:xfrm>
                <a:off x="4906213" y="1199471"/>
                <a:ext cx="2865367" cy="184666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en-US" sz="1200" b="1" dirty="0">
                    <a:latin typeface="Gisha" panose="020B0502040204020203" pitchFamily="34" charset="-79"/>
                    <a:cs typeface="Gisha" panose="020B0502040204020203" pitchFamily="34" charset="-79"/>
                  </a:rPr>
                  <a:t>Communities Distribution</a:t>
                </a:r>
              </a:p>
            </p:txBody>
          </p:sp>
        </p:grp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00F88D2A-D2F4-4213-9DAF-3330B640FF1A}"/>
                </a:ext>
              </a:extLst>
            </p:cNvPr>
            <p:cNvSpPr/>
            <p:nvPr/>
          </p:nvSpPr>
          <p:spPr>
            <a:xfrm>
              <a:off x="5532778" y="1992631"/>
              <a:ext cx="41563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1A3AB6F-9A8A-438C-A9C4-695E98F7D391}"/>
                </a:ext>
              </a:extLst>
            </p:cNvPr>
            <p:cNvSpPr/>
            <p:nvPr/>
          </p:nvSpPr>
          <p:spPr>
            <a:xfrm>
              <a:off x="6350499" y="1990250"/>
              <a:ext cx="41563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CC6E398F-336B-4701-B975-516F2F7FFA6E}"/>
                </a:ext>
              </a:extLst>
            </p:cNvPr>
            <p:cNvSpPr/>
            <p:nvPr/>
          </p:nvSpPr>
          <p:spPr>
            <a:xfrm>
              <a:off x="7162505" y="1472626"/>
              <a:ext cx="41563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17" name="Picture 116">
            <a:extLst>
              <a:ext uri="{FF2B5EF4-FFF2-40B4-BE49-F238E27FC236}">
                <a16:creationId xmlns:a16="http://schemas.microsoft.com/office/drawing/2014/main" id="{48761D30-0DAD-4F06-9D3F-70F7E70D6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95" y="5076816"/>
            <a:ext cx="7239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07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15480A-8EEA-4766-A445-EA61B3C5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הרשת – חולה קורונה בינוני (</a:t>
            </a:r>
            <a:r>
              <a:rPr lang="en-US" dirty="0"/>
              <a:t>ID_4</a:t>
            </a:r>
            <a:r>
              <a:rPr lang="he-IL" dirty="0"/>
              <a:t>)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5E8F04F-073D-48D8-99AF-A812C49237C8}"/>
              </a:ext>
            </a:extLst>
          </p:cNvPr>
          <p:cNvGrpSpPr/>
          <p:nvPr/>
        </p:nvGrpSpPr>
        <p:grpSpPr>
          <a:xfrm>
            <a:off x="8624990" y="1656318"/>
            <a:ext cx="3354462" cy="4745703"/>
            <a:chOff x="8606884" y="1194591"/>
            <a:chExt cx="3354462" cy="474570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7BFB974-AA97-4DEA-A66A-B40F39FBCA17}"/>
                </a:ext>
              </a:extLst>
            </p:cNvPr>
            <p:cNvGrpSpPr/>
            <p:nvPr/>
          </p:nvGrpSpPr>
          <p:grpSpPr>
            <a:xfrm>
              <a:off x="8608810" y="1194591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7" name="Rounded Rectangle 88">
                <a:extLst>
                  <a:ext uri="{FF2B5EF4-FFF2-40B4-BE49-F238E27FC236}">
                    <a16:creationId xmlns:a16="http://schemas.microsoft.com/office/drawing/2014/main" id="{3E13BB52-F7FA-4A24-8B86-CC62B4599569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B8A1445-FFEC-4682-A5CD-2F91A960E964}"/>
                  </a:ext>
                </a:extLst>
              </p:cNvPr>
              <p:cNvSpPr txBox="1"/>
              <p:nvPr/>
            </p:nvSpPr>
            <p:spPr>
              <a:xfrm>
                <a:off x="6936106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82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8B4A4DF-F347-40E9-8809-12DF76B991BF}"/>
                </a:ext>
              </a:extLst>
            </p:cNvPr>
            <p:cNvGrpSpPr/>
            <p:nvPr/>
          </p:nvGrpSpPr>
          <p:grpSpPr>
            <a:xfrm>
              <a:off x="8606884" y="1879680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0" name="Rounded Rectangle 88">
                <a:extLst>
                  <a:ext uri="{FF2B5EF4-FFF2-40B4-BE49-F238E27FC236}">
                    <a16:creationId xmlns:a16="http://schemas.microsoft.com/office/drawing/2014/main" id="{489C0700-09FF-48EB-983E-F89E14F8BA15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B1FBF7-D4C6-4369-84A8-F4352B2E6D90}"/>
                  </a:ext>
                </a:extLst>
              </p:cNvPr>
              <p:cNvSpPr txBox="1"/>
              <p:nvPr/>
            </p:nvSpPr>
            <p:spPr>
              <a:xfrm>
                <a:off x="6939236" y="1291593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254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96F1803-FEF4-4B2E-9212-C3B96A19E256}"/>
                </a:ext>
              </a:extLst>
            </p:cNvPr>
            <p:cNvGrpSpPr/>
            <p:nvPr/>
          </p:nvGrpSpPr>
          <p:grpSpPr>
            <a:xfrm>
              <a:off x="8620482" y="2571579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ounded Rectangle 88">
                <a:extLst>
                  <a:ext uri="{FF2B5EF4-FFF2-40B4-BE49-F238E27FC236}">
                    <a16:creationId xmlns:a16="http://schemas.microsoft.com/office/drawing/2014/main" id="{5C772354-9D18-4F34-9CE5-433FC40BF25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DFF059-BCF1-4EFD-8725-34F8428FC9AE}"/>
                  </a:ext>
                </a:extLst>
              </p:cNvPr>
              <p:cNvSpPr txBox="1"/>
              <p:nvPr/>
            </p:nvSpPr>
            <p:spPr>
              <a:xfrm>
                <a:off x="6953588" y="1321672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195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C1BC64D-5C36-4B07-86CE-F3AF270583F2}"/>
                </a:ext>
              </a:extLst>
            </p:cNvPr>
            <p:cNvGrpSpPr/>
            <p:nvPr/>
          </p:nvGrpSpPr>
          <p:grpSpPr>
            <a:xfrm>
              <a:off x="8628401" y="3263478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6" name="Rounded Rectangle 88">
                <a:extLst>
                  <a:ext uri="{FF2B5EF4-FFF2-40B4-BE49-F238E27FC236}">
                    <a16:creationId xmlns:a16="http://schemas.microsoft.com/office/drawing/2014/main" id="{68A8F50A-E249-429D-91D3-D79C090BA34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8ED21A6-5E6C-4C11-A8D3-EC1E84A724ED}"/>
                  </a:ext>
                </a:extLst>
              </p:cNvPr>
              <p:cNvSpPr txBox="1"/>
              <p:nvPr/>
            </p:nvSpPr>
            <p:spPr>
              <a:xfrm>
                <a:off x="6953590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8692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FC741DB-4238-4938-B57E-F5AF4BCD5A13}"/>
                </a:ext>
              </a:extLst>
            </p:cNvPr>
            <p:cNvGrpSpPr/>
            <p:nvPr/>
          </p:nvGrpSpPr>
          <p:grpSpPr>
            <a:xfrm>
              <a:off x="8636320" y="3955377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4" name="Rounded Rectangle 88">
                <a:extLst>
                  <a:ext uri="{FF2B5EF4-FFF2-40B4-BE49-F238E27FC236}">
                    <a16:creationId xmlns:a16="http://schemas.microsoft.com/office/drawing/2014/main" id="{F7BD9D40-D07E-4449-81AD-A33CC2B8A5D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3409416-E08E-4313-9757-1C1855392343}"/>
                  </a:ext>
                </a:extLst>
              </p:cNvPr>
              <p:cNvSpPr txBox="1"/>
              <p:nvPr/>
            </p:nvSpPr>
            <p:spPr>
              <a:xfrm>
                <a:off x="6936101" y="1278220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89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59E5FF9-54AB-4550-8FC4-B93B54476F5D}"/>
                </a:ext>
              </a:extLst>
            </p:cNvPr>
            <p:cNvGrpSpPr/>
            <p:nvPr/>
          </p:nvGrpSpPr>
          <p:grpSpPr>
            <a:xfrm>
              <a:off x="8636320" y="4646408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7" name="Rounded Rectangle 88">
                <a:extLst>
                  <a:ext uri="{FF2B5EF4-FFF2-40B4-BE49-F238E27FC236}">
                    <a16:creationId xmlns:a16="http://schemas.microsoft.com/office/drawing/2014/main" id="{E2D610DE-D659-4E4E-AFD2-067D3BF74ECB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09A2FCD-B3CE-4A7F-963D-06D4080C0695}"/>
                  </a:ext>
                </a:extLst>
              </p:cNvPr>
              <p:cNvSpPr txBox="1"/>
              <p:nvPr/>
            </p:nvSpPr>
            <p:spPr>
              <a:xfrm>
                <a:off x="6940710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0.317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B11B843-BDB3-4631-BDED-5A14F1B02CA3}"/>
                </a:ext>
              </a:extLst>
            </p:cNvPr>
            <p:cNvGrpSpPr/>
            <p:nvPr/>
          </p:nvGrpSpPr>
          <p:grpSpPr>
            <a:xfrm>
              <a:off x="8628401" y="5363733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3" name="Rounded Rectangle 88">
                <a:extLst>
                  <a:ext uri="{FF2B5EF4-FFF2-40B4-BE49-F238E27FC236}">
                    <a16:creationId xmlns:a16="http://schemas.microsoft.com/office/drawing/2014/main" id="{8AF16F53-36F3-43DC-8D08-49C10AD2D0E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16C096D-5C9A-45E4-B82D-70F42C25D9F3}"/>
                  </a:ext>
                </a:extLst>
              </p:cNvPr>
              <p:cNvSpPr txBox="1"/>
              <p:nvPr/>
            </p:nvSpPr>
            <p:spPr>
              <a:xfrm>
                <a:off x="6940717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4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94A08DA-96CF-4D75-9696-2AFB15F0E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49" y="1082347"/>
            <a:ext cx="3987406" cy="5565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8EBAB-36EB-4E20-AC10-3014EE7BE0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599"/>
          <a:stretch/>
        </p:blipFill>
        <p:spPr>
          <a:xfrm>
            <a:off x="136779" y="5348850"/>
            <a:ext cx="485288" cy="1509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0B1885-1D57-4689-B1A2-9005501C5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185" y="3998961"/>
            <a:ext cx="3964064" cy="269977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0BFD9B9-768C-4302-B2E1-98679B7B7DDD}"/>
              </a:ext>
            </a:extLst>
          </p:cNvPr>
          <p:cNvGrpSpPr/>
          <p:nvPr/>
        </p:nvGrpSpPr>
        <p:grpSpPr>
          <a:xfrm>
            <a:off x="4298185" y="1199471"/>
            <a:ext cx="3856267" cy="2722783"/>
            <a:chOff x="4298185" y="1199471"/>
            <a:chExt cx="3856267" cy="272278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22D57A-71F9-4675-9446-E1B77DC76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8185" y="1488434"/>
              <a:ext cx="3856267" cy="2433820"/>
            </a:xfrm>
            <a:prstGeom prst="rect">
              <a:avLst/>
            </a:prstGeom>
          </p:spPr>
        </p:pic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B1699C4-AACB-485D-9FFE-4B511A255212}"/>
                </a:ext>
              </a:extLst>
            </p:cNvPr>
            <p:cNvGrpSpPr/>
            <p:nvPr/>
          </p:nvGrpSpPr>
          <p:grpSpPr>
            <a:xfrm>
              <a:off x="4906213" y="1199471"/>
              <a:ext cx="2865367" cy="2048424"/>
              <a:chOff x="4906213" y="1199471"/>
              <a:chExt cx="2865367" cy="2048424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54384C2-4532-467A-8CDC-3E98BA2F833C}"/>
                  </a:ext>
                </a:extLst>
              </p:cNvPr>
              <p:cNvSpPr txBox="1"/>
              <p:nvPr/>
            </p:nvSpPr>
            <p:spPr>
              <a:xfrm>
                <a:off x="4906213" y="1199471"/>
                <a:ext cx="2865367" cy="184666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en-US" sz="1200" b="1" dirty="0">
                    <a:latin typeface="Gisha" panose="020B0502040204020203" pitchFamily="34" charset="-79"/>
                    <a:cs typeface="Gisha" panose="020B0502040204020203" pitchFamily="34" charset="-79"/>
                  </a:rPr>
                  <a:t>Communities Distribution</a:t>
                </a:r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00F88D2A-D2F4-4213-9DAF-3330B640FF1A}"/>
                  </a:ext>
                </a:extLst>
              </p:cNvPr>
              <p:cNvSpPr/>
              <p:nvPr/>
            </p:nvSpPr>
            <p:spPr>
              <a:xfrm>
                <a:off x="5313703" y="3202176"/>
                <a:ext cx="41563" cy="45719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1A3AB6F-9A8A-438C-A9C4-695E98F7D391}"/>
                  </a:ext>
                </a:extLst>
              </p:cNvPr>
              <p:cNvSpPr/>
              <p:nvPr/>
            </p:nvSpPr>
            <p:spPr>
              <a:xfrm>
                <a:off x="6002836" y="1554477"/>
                <a:ext cx="41563" cy="45719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CC6E398F-336B-4701-B975-516F2F7FFA6E}"/>
                  </a:ext>
                </a:extLst>
              </p:cNvPr>
              <p:cNvSpPr/>
              <p:nvPr/>
            </p:nvSpPr>
            <p:spPr>
              <a:xfrm>
                <a:off x="7395867" y="2295688"/>
                <a:ext cx="41563" cy="45719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4F8EE0B4-3E9E-42AE-9295-4C8F3ACACA1C}"/>
                </a:ext>
              </a:extLst>
            </p:cNvPr>
            <p:cNvSpPr/>
            <p:nvPr/>
          </p:nvSpPr>
          <p:spPr>
            <a:xfrm>
              <a:off x="6694828" y="2825938"/>
              <a:ext cx="41563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057659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C94CD3-5F00-4E6F-8AEE-5CC1D76D8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926" y="1614098"/>
            <a:ext cx="4184643" cy="262854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015480A-8EEA-4766-A445-EA61B3C5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הרשת – חולה קורונה בינוני (</a:t>
            </a:r>
            <a:r>
              <a:rPr lang="en-US" dirty="0"/>
              <a:t>ID_7</a:t>
            </a:r>
            <a:r>
              <a:rPr lang="he-IL" dirty="0"/>
              <a:t>)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5E8F04F-073D-48D8-99AF-A812C49237C8}"/>
              </a:ext>
            </a:extLst>
          </p:cNvPr>
          <p:cNvGrpSpPr/>
          <p:nvPr/>
        </p:nvGrpSpPr>
        <p:grpSpPr>
          <a:xfrm>
            <a:off x="8624990" y="1656318"/>
            <a:ext cx="3354462" cy="4745703"/>
            <a:chOff x="8606884" y="1194591"/>
            <a:chExt cx="3354462" cy="474570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7BFB974-AA97-4DEA-A66A-B40F39FBCA17}"/>
                </a:ext>
              </a:extLst>
            </p:cNvPr>
            <p:cNvGrpSpPr/>
            <p:nvPr/>
          </p:nvGrpSpPr>
          <p:grpSpPr>
            <a:xfrm>
              <a:off x="8608810" y="1194591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7" name="Rounded Rectangle 88">
                <a:extLst>
                  <a:ext uri="{FF2B5EF4-FFF2-40B4-BE49-F238E27FC236}">
                    <a16:creationId xmlns:a16="http://schemas.microsoft.com/office/drawing/2014/main" id="{3E13BB52-F7FA-4A24-8B86-CC62B4599569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B8A1445-FFEC-4682-A5CD-2F91A960E964}"/>
                  </a:ext>
                </a:extLst>
              </p:cNvPr>
              <p:cNvSpPr txBox="1"/>
              <p:nvPr/>
            </p:nvSpPr>
            <p:spPr>
              <a:xfrm>
                <a:off x="6936106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1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8B4A4DF-F347-40E9-8809-12DF76B991BF}"/>
                </a:ext>
              </a:extLst>
            </p:cNvPr>
            <p:cNvGrpSpPr/>
            <p:nvPr/>
          </p:nvGrpSpPr>
          <p:grpSpPr>
            <a:xfrm>
              <a:off x="8606884" y="1879680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0" name="Rounded Rectangle 88">
                <a:extLst>
                  <a:ext uri="{FF2B5EF4-FFF2-40B4-BE49-F238E27FC236}">
                    <a16:creationId xmlns:a16="http://schemas.microsoft.com/office/drawing/2014/main" id="{489C0700-09FF-48EB-983E-F89E14F8BA15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B1FBF7-D4C6-4369-84A8-F4352B2E6D90}"/>
                  </a:ext>
                </a:extLst>
              </p:cNvPr>
              <p:cNvSpPr txBox="1"/>
              <p:nvPr/>
            </p:nvSpPr>
            <p:spPr>
              <a:xfrm>
                <a:off x="6939236" y="1291593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1000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96F1803-FEF4-4B2E-9212-C3B96A19E256}"/>
                </a:ext>
              </a:extLst>
            </p:cNvPr>
            <p:cNvGrpSpPr/>
            <p:nvPr/>
          </p:nvGrpSpPr>
          <p:grpSpPr>
            <a:xfrm>
              <a:off x="8620482" y="2571579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ounded Rectangle 88">
                <a:extLst>
                  <a:ext uri="{FF2B5EF4-FFF2-40B4-BE49-F238E27FC236}">
                    <a16:creationId xmlns:a16="http://schemas.microsoft.com/office/drawing/2014/main" id="{5C772354-9D18-4F34-9CE5-433FC40BF25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DFF059-BCF1-4EFD-8725-34F8428FC9AE}"/>
                  </a:ext>
                </a:extLst>
              </p:cNvPr>
              <p:cNvSpPr txBox="1"/>
              <p:nvPr/>
            </p:nvSpPr>
            <p:spPr>
              <a:xfrm>
                <a:off x="6953588" y="1321672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693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C1BC64D-5C36-4B07-86CE-F3AF270583F2}"/>
                </a:ext>
              </a:extLst>
            </p:cNvPr>
            <p:cNvGrpSpPr/>
            <p:nvPr/>
          </p:nvGrpSpPr>
          <p:grpSpPr>
            <a:xfrm>
              <a:off x="8628401" y="3263478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6" name="Rounded Rectangle 88">
                <a:extLst>
                  <a:ext uri="{FF2B5EF4-FFF2-40B4-BE49-F238E27FC236}">
                    <a16:creationId xmlns:a16="http://schemas.microsoft.com/office/drawing/2014/main" id="{68A8F50A-E249-429D-91D3-D79C090BA34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8ED21A6-5E6C-4C11-A8D3-EC1E84A724ED}"/>
                  </a:ext>
                </a:extLst>
              </p:cNvPr>
              <p:cNvSpPr txBox="1"/>
              <p:nvPr/>
            </p:nvSpPr>
            <p:spPr>
              <a:xfrm>
                <a:off x="6953590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104440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FC741DB-4238-4938-B57E-F5AF4BCD5A13}"/>
                </a:ext>
              </a:extLst>
            </p:cNvPr>
            <p:cNvGrpSpPr/>
            <p:nvPr/>
          </p:nvGrpSpPr>
          <p:grpSpPr>
            <a:xfrm>
              <a:off x="8636320" y="3955377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4" name="Rounded Rectangle 88">
                <a:extLst>
                  <a:ext uri="{FF2B5EF4-FFF2-40B4-BE49-F238E27FC236}">
                    <a16:creationId xmlns:a16="http://schemas.microsoft.com/office/drawing/2014/main" id="{F7BD9D40-D07E-4449-81AD-A33CC2B8A5D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3409416-E08E-4313-9757-1C1855392343}"/>
                  </a:ext>
                </a:extLst>
              </p:cNvPr>
              <p:cNvSpPr txBox="1"/>
              <p:nvPr/>
            </p:nvSpPr>
            <p:spPr>
              <a:xfrm>
                <a:off x="6936101" y="1278220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301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59E5FF9-54AB-4550-8FC4-B93B54476F5D}"/>
                </a:ext>
              </a:extLst>
            </p:cNvPr>
            <p:cNvGrpSpPr/>
            <p:nvPr/>
          </p:nvGrpSpPr>
          <p:grpSpPr>
            <a:xfrm>
              <a:off x="8636320" y="4646408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7" name="Rounded Rectangle 88">
                <a:extLst>
                  <a:ext uri="{FF2B5EF4-FFF2-40B4-BE49-F238E27FC236}">
                    <a16:creationId xmlns:a16="http://schemas.microsoft.com/office/drawing/2014/main" id="{E2D610DE-D659-4E4E-AFD2-067D3BF74ECB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09A2FCD-B3CE-4A7F-963D-06D4080C0695}"/>
                  </a:ext>
                </a:extLst>
              </p:cNvPr>
              <p:cNvSpPr txBox="1"/>
              <p:nvPr/>
            </p:nvSpPr>
            <p:spPr>
              <a:xfrm>
                <a:off x="6940710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0.33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B11B843-BDB3-4631-BDED-5A14F1B02CA3}"/>
                </a:ext>
              </a:extLst>
            </p:cNvPr>
            <p:cNvGrpSpPr/>
            <p:nvPr/>
          </p:nvGrpSpPr>
          <p:grpSpPr>
            <a:xfrm>
              <a:off x="8628401" y="5363733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3" name="Rounded Rectangle 88">
                <a:extLst>
                  <a:ext uri="{FF2B5EF4-FFF2-40B4-BE49-F238E27FC236}">
                    <a16:creationId xmlns:a16="http://schemas.microsoft.com/office/drawing/2014/main" id="{8AF16F53-36F3-43DC-8D08-49C10AD2D0E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16C096D-5C9A-45E4-B82D-70F42C25D9F3}"/>
                  </a:ext>
                </a:extLst>
              </p:cNvPr>
              <p:cNvSpPr txBox="1"/>
              <p:nvPr/>
            </p:nvSpPr>
            <p:spPr>
              <a:xfrm>
                <a:off x="6940717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3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BFD9B9-768C-4302-B2E1-98679B7B7DDD}"/>
              </a:ext>
            </a:extLst>
          </p:cNvPr>
          <p:cNvGrpSpPr/>
          <p:nvPr/>
        </p:nvGrpSpPr>
        <p:grpSpPr>
          <a:xfrm>
            <a:off x="4906213" y="1199471"/>
            <a:ext cx="2865367" cy="1594980"/>
            <a:chOff x="4906213" y="1199471"/>
            <a:chExt cx="2865367" cy="1594980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B1699C4-AACB-485D-9FFE-4B511A255212}"/>
                </a:ext>
              </a:extLst>
            </p:cNvPr>
            <p:cNvGrpSpPr/>
            <p:nvPr/>
          </p:nvGrpSpPr>
          <p:grpSpPr>
            <a:xfrm>
              <a:off x="4906213" y="1199471"/>
              <a:ext cx="2865367" cy="1524153"/>
              <a:chOff x="4906213" y="1199471"/>
              <a:chExt cx="2865367" cy="1524153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54384C2-4532-467A-8CDC-3E98BA2F833C}"/>
                  </a:ext>
                </a:extLst>
              </p:cNvPr>
              <p:cNvSpPr txBox="1"/>
              <p:nvPr/>
            </p:nvSpPr>
            <p:spPr>
              <a:xfrm>
                <a:off x="4906213" y="1199471"/>
                <a:ext cx="2865367" cy="184666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en-US" sz="1200" b="1" dirty="0">
                    <a:latin typeface="Gisha" panose="020B0502040204020203" pitchFamily="34" charset="-79"/>
                    <a:cs typeface="Gisha" panose="020B0502040204020203" pitchFamily="34" charset="-79"/>
                  </a:rPr>
                  <a:t>Communities Distribution</a:t>
                </a:r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00F88D2A-D2F4-4213-9DAF-3330B640FF1A}"/>
                  </a:ext>
                </a:extLst>
              </p:cNvPr>
              <p:cNvSpPr/>
              <p:nvPr/>
            </p:nvSpPr>
            <p:spPr>
              <a:xfrm>
                <a:off x="5428003" y="1665800"/>
                <a:ext cx="41563" cy="45719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CC6E398F-336B-4701-B975-516F2F7FFA6E}"/>
                  </a:ext>
                </a:extLst>
              </p:cNvPr>
              <p:cNvSpPr/>
              <p:nvPr/>
            </p:nvSpPr>
            <p:spPr>
              <a:xfrm>
                <a:off x="7257755" y="2677905"/>
                <a:ext cx="41563" cy="45719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4F8EE0B4-3E9E-42AE-9295-4C8F3ACACA1C}"/>
                </a:ext>
              </a:extLst>
            </p:cNvPr>
            <p:cNvSpPr/>
            <p:nvPr/>
          </p:nvSpPr>
          <p:spPr>
            <a:xfrm>
              <a:off x="6337117" y="2748732"/>
              <a:ext cx="41563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846A66D-E4B7-4BB7-BF07-2F7CD6B67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66145" y="1892848"/>
            <a:ext cx="5815330" cy="4058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6A7100-EDA3-4F08-AA86-8D751DF34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185" y="4083456"/>
            <a:ext cx="4058812" cy="27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71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C224-80C6-4396-99D1-F2AFA6D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השוואת גרפים – כל החלקים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4B2744-0285-4D16-9476-2E5C21A43E4D}"/>
              </a:ext>
            </a:extLst>
          </p:cNvPr>
          <p:cNvGrpSpPr/>
          <p:nvPr/>
        </p:nvGrpSpPr>
        <p:grpSpPr>
          <a:xfrm>
            <a:off x="319284" y="1181267"/>
            <a:ext cx="3568574" cy="766699"/>
            <a:chOff x="6558462" y="997811"/>
            <a:chExt cx="5404493" cy="1105737"/>
          </a:xfrm>
          <a:solidFill>
            <a:schemeClr val="accent2">
              <a:lumMod val="50000"/>
            </a:schemeClr>
          </a:solidFill>
        </p:grpSpPr>
        <p:sp>
          <p:nvSpPr>
            <p:cNvPr id="5" name="Rounded Rectangle 88">
              <a:extLst>
                <a:ext uri="{FF2B5EF4-FFF2-40B4-BE49-F238E27FC236}">
                  <a16:creationId xmlns:a16="http://schemas.microsoft.com/office/drawing/2014/main" id="{FC09A99B-8D36-49B3-904B-53215CEF96BA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DB8295-22EC-4F80-AC2B-102EFBA37804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בינוני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ID_X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2866DE-C443-40B0-B5B5-53DED55488A7}"/>
              </a:ext>
            </a:extLst>
          </p:cNvPr>
          <p:cNvGrpSpPr/>
          <p:nvPr/>
        </p:nvGrpSpPr>
        <p:grpSpPr>
          <a:xfrm>
            <a:off x="8322320" y="1181267"/>
            <a:ext cx="3568574" cy="766699"/>
            <a:chOff x="6558462" y="997811"/>
            <a:chExt cx="5404493" cy="1105737"/>
          </a:xfrm>
          <a:solidFill>
            <a:srgbClr val="75B6E5"/>
          </a:solidFill>
        </p:grpSpPr>
        <p:sp>
          <p:nvSpPr>
            <p:cNvPr id="8" name="Rounded Rectangle 88">
              <a:extLst>
                <a:ext uri="{FF2B5EF4-FFF2-40B4-BE49-F238E27FC236}">
                  <a16:creationId xmlns:a16="http://schemas.microsoft.com/office/drawing/2014/main" id="{D5C3F042-A003-4560-923A-D11332952C6B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F205AA-B726-4049-9ABA-89617D9E73B8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בינוני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ID_3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93C838-C76A-4AFD-80F4-DFFF3BD48FF2}"/>
              </a:ext>
            </a:extLst>
          </p:cNvPr>
          <p:cNvGrpSpPr/>
          <p:nvPr/>
        </p:nvGrpSpPr>
        <p:grpSpPr>
          <a:xfrm>
            <a:off x="4320802" y="1181267"/>
            <a:ext cx="3568574" cy="766699"/>
            <a:chOff x="6558462" y="997811"/>
            <a:chExt cx="5404493" cy="1105737"/>
          </a:xfrm>
          <a:solidFill>
            <a:srgbClr val="1D6295"/>
          </a:solidFill>
        </p:grpSpPr>
        <p:sp>
          <p:nvSpPr>
            <p:cNvPr id="11" name="Rounded Rectangle 88">
              <a:extLst>
                <a:ext uri="{FF2B5EF4-FFF2-40B4-BE49-F238E27FC236}">
                  <a16:creationId xmlns:a16="http://schemas.microsoft.com/office/drawing/2014/main" id="{CD5C6505-F04F-488C-812C-BAA0DFA59AEA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B39100-BC4F-4308-AC3F-6E4454E91C29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בינוני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ID_X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6FAE15D-D0C5-4A4A-81BB-731663C5E8E8}"/>
              </a:ext>
            </a:extLst>
          </p:cNvPr>
          <p:cNvGrpSpPr/>
          <p:nvPr/>
        </p:nvGrpSpPr>
        <p:grpSpPr>
          <a:xfrm>
            <a:off x="8242048" y="1987910"/>
            <a:ext cx="3772316" cy="4793917"/>
            <a:chOff x="8242048" y="1987910"/>
            <a:chExt cx="3772316" cy="479391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4DBF42B-DC67-4854-B636-38702D6E0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2048" y="1987910"/>
              <a:ext cx="3173966" cy="3179888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00DD6CA-EBD0-4568-86A2-CE7A91BC969D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0" name="Rounded Rectangle 88">
                <a:extLst>
                  <a:ext uri="{FF2B5EF4-FFF2-40B4-BE49-F238E27FC236}">
                    <a16:creationId xmlns:a16="http://schemas.microsoft.com/office/drawing/2014/main" id="{2B36D49D-0F91-4669-AECD-A3834A5C4293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7B5E41-0107-4580-AB71-C1DB03428319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41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87F429D-4269-4309-B1D2-EC1E5748C548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8" name="Rounded Rectangle 88">
                <a:extLst>
                  <a:ext uri="{FF2B5EF4-FFF2-40B4-BE49-F238E27FC236}">
                    <a16:creationId xmlns:a16="http://schemas.microsoft.com/office/drawing/2014/main" id="{F800DBF9-A422-46E0-BFAC-D6CF8B64077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60D0737-5902-4740-9540-548B722F5C2C}"/>
                  </a:ext>
                </a:extLst>
              </p:cNvPr>
              <p:cNvSpPr txBox="1"/>
              <p:nvPr/>
            </p:nvSpPr>
            <p:spPr>
              <a:xfrm>
                <a:off x="6939238" y="1291592"/>
                <a:ext cx="4639980" cy="668382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45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20779D4-3237-429C-9BB3-2858B8BB8BBF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6" name="Rounded Rectangle 88">
                <a:extLst>
                  <a:ext uri="{FF2B5EF4-FFF2-40B4-BE49-F238E27FC236}">
                    <a16:creationId xmlns:a16="http://schemas.microsoft.com/office/drawing/2014/main" id="{75E2FE88-5721-4DE6-9AFF-6E62120939CC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3EE5FD-DE09-4CB2-82B1-CA60A4235D6C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42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686F0F9-BBE2-43CA-9076-2C769BF25CA7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4" name="Rounded Rectangle 88">
                <a:extLst>
                  <a:ext uri="{FF2B5EF4-FFF2-40B4-BE49-F238E27FC236}">
                    <a16:creationId xmlns:a16="http://schemas.microsoft.com/office/drawing/2014/main" id="{DF344210-9FA0-4D96-9091-47F13BE998D1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0DF5AD6-B2C0-44BF-B6DC-123A92DC13B7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192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04E0571-D545-48AF-96DF-AE9877838057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2" name="Rounded Rectangle 88">
                <a:extLst>
                  <a:ext uri="{FF2B5EF4-FFF2-40B4-BE49-F238E27FC236}">
                    <a16:creationId xmlns:a16="http://schemas.microsoft.com/office/drawing/2014/main" id="{EE5E8D85-A917-445A-AFD5-816C38344FBF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1E794D-FC3C-4FA5-99D5-45033CB64BAA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9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C86910F-CA9F-48F9-B5C7-C5439D427E12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0" name="Rounded Rectangle 88">
                <a:extLst>
                  <a:ext uri="{FF2B5EF4-FFF2-40B4-BE49-F238E27FC236}">
                    <a16:creationId xmlns:a16="http://schemas.microsoft.com/office/drawing/2014/main" id="{A3B3ADB9-9017-4952-90DF-7E2AD2DA9909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1E112CE-070D-4B19-8E18-811CD47B3C8F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0.761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92B7DC0-BC1C-42B5-A022-E8D54ADD1406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38" name="Rounded Rectangle 88">
                <a:extLst>
                  <a:ext uri="{FF2B5EF4-FFF2-40B4-BE49-F238E27FC236}">
                    <a16:creationId xmlns:a16="http://schemas.microsoft.com/office/drawing/2014/main" id="{6986C986-5821-46F7-89AC-FEC07009312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DAB147-D8D6-4CDD-B20B-82868BC69E26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54" name="Action Button: Get Information 53">
              <a:hlinkClick r:id="rId3" action="ppaction://hlinksldjump" highlightClick="1"/>
              <a:extLst>
                <a:ext uri="{FF2B5EF4-FFF2-40B4-BE49-F238E27FC236}">
                  <a16:creationId xmlns:a16="http://schemas.microsoft.com/office/drawing/2014/main" id="{B7018C2F-0C61-469E-8E01-19B840746BA1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C99B271-D935-4ED0-8415-BB3E6E03D509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60" name="Rounded Rectangle 88">
                <a:extLst>
                  <a:ext uri="{FF2B5EF4-FFF2-40B4-BE49-F238E27FC236}">
                    <a16:creationId xmlns:a16="http://schemas.microsoft.com/office/drawing/2014/main" id="{773EB441-B255-4A70-A65C-CBFC800D0A9B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75E88AD-1A6D-4E92-BC38-665C040F7036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833868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(26.47%)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967F86E-0153-4076-A287-B7E10869E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613" y="1975402"/>
            <a:ext cx="2414588" cy="282302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7392BBF-BAFF-49C8-A114-D48F70DD2E37}"/>
              </a:ext>
            </a:extLst>
          </p:cNvPr>
          <p:cNvGrpSpPr/>
          <p:nvPr/>
        </p:nvGrpSpPr>
        <p:grpSpPr>
          <a:xfrm>
            <a:off x="276795" y="5400291"/>
            <a:ext cx="3291305" cy="1387887"/>
            <a:chOff x="8723059" y="5393940"/>
            <a:chExt cx="3291305" cy="138788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CCB8379-9B74-449C-8033-4375BD93AB6A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81" name="Rounded Rectangle 88">
                <a:extLst>
                  <a:ext uri="{FF2B5EF4-FFF2-40B4-BE49-F238E27FC236}">
                    <a16:creationId xmlns:a16="http://schemas.microsoft.com/office/drawing/2014/main" id="{F09C811F-0B72-4028-BEE9-C7ECE7AC0ADA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57E59F5-80BB-4AAB-942F-709293C27DD8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D2518AB-6448-4D16-91AC-DB17C3C357E6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9" name="Rounded Rectangle 88">
                <a:extLst>
                  <a:ext uri="{FF2B5EF4-FFF2-40B4-BE49-F238E27FC236}">
                    <a16:creationId xmlns:a16="http://schemas.microsoft.com/office/drawing/2014/main" id="{2485B106-E448-4FE3-98EF-79A21B8761DD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779CC24-0413-4EC2-9C3D-2360C9AC699C}"/>
                  </a:ext>
                </a:extLst>
              </p:cNvPr>
              <p:cNvSpPr txBox="1"/>
              <p:nvPr/>
            </p:nvSpPr>
            <p:spPr>
              <a:xfrm>
                <a:off x="6939238" y="1291592"/>
                <a:ext cx="4639980" cy="668382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390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3A0E10A-E833-45F9-8E73-39A7F83DDFB5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7" name="Rounded Rectangle 88">
                <a:extLst>
                  <a:ext uri="{FF2B5EF4-FFF2-40B4-BE49-F238E27FC236}">
                    <a16:creationId xmlns:a16="http://schemas.microsoft.com/office/drawing/2014/main" id="{3E35883E-AC32-4F37-A47F-96C1487183FB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A42834-CE6F-43EB-B9B8-117165F39CB4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346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3694769-E9D7-4925-A8B8-5DAB1A611E0F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5" name="Rounded Rectangle 88">
                <a:extLst>
                  <a:ext uri="{FF2B5EF4-FFF2-40B4-BE49-F238E27FC236}">
                    <a16:creationId xmlns:a16="http://schemas.microsoft.com/office/drawing/2014/main" id="{D0D43F15-0C5D-45D3-B761-24DB9EF30F55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7ECC6C2-C68A-4501-BD6D-8D82F89A0335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12303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9E923F5-2D92-42CD-B181-C7827E02CECD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3" name="Rounded Rectangle 88">
                <a:extLst>
                  <a:ext uri="{FF2B5EF4-FFF2-40B4-BE49-F238E27FC236}">
                    <a16:creationId xmlns:a16="http://schemas.microsoft.com/office/drawing/2014/main" id="{0EB1346E-85F7-403B-99E8-406758549C14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DC46D1E-0720-4E04-93E3-C0F5C1E580BF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71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744370B-A321-41C1-AB5A-D1EA8D3E9D8C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1" name="Rounded Rectangle 88">
                <a:extLst>
                  <a:ext uri="{FF2B5EF4-FFF2-40B4-BE49-F238E27FC236}">
                    <a16:creationId xmlns:a16="http://schemas.microsoft.com/office/drawing/2014/main" id="{91E5DEB3-9217-45B7-A4AF-E47E5A03CDE7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3D0A84B-AB23-4A8D-9073-D1A9A834E986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0.707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0609418-5A3B-4C53-931F-A7AFB3E219CE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9" name="Rounded Rectangle 88">
                <a:extLst>
                  <a:ext uri="{FF2B5EF4-FFF2-40B4-BE49-F238E27FC236}">
                    <a16:creationId xmlns:a16="http://schemas.microsoft.com/office/drawing/2014/main" id="{7F0B9F77-5FB0-4B03-B30C-8DFC4399E52D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D70F991-C9FC-4504-A6DC-F41090802E1C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3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65" name="Action Button: Get Information 64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C8029FCF-019E-415F-B993-A9FD87982059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CA71C7C-37AD-46E0-882F-DBCCB4631485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67" name="Rounded Rectangle 88">
                <a:extLst>
                  <a:ext uri="{FF2B5EF4-FFF2-40B4-BE49-F238E27FC236}">
                    <a16:creationId xmlns:a16="http://schemas.microsoft.com/office/drawing/2014/main" id="{AB09F09C-CD32-4E89-85C6-44FF14A22B7F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E90BC6F-1931-4E32-8675-69ED954E9B01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888305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(23.59%)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9259968-107A-4333-AC94-457E883AC8DC}"/>
              </a:ext>
            </a:extLst>
          </p:cNvPr>
          <p:cNvGrpSpPr/>
          <p:nvPr/>
        </p:nvGrpSpPr>
        <p:grpSpPr>
          <a:xfrm>
            <a:off x="4496588" y="5391316"/>
            <a:ext cx="3291305" cy="1387887"/>
            <a:chOff x="8723059" y="5393940"/>
            <a:chExt cx="3291305" cy="1387887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B7A38EF-BF8C-406E-8EC5-E9014F0DA827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7" name="Rounded Rectangle 88">
                <a:extLst>
                  <a:ext uri="{FF2B5EF4-FFF2-40B4-BE49-F238E27FC236}">
                    <a16:creationId xmlns:a16="http://schemas.microsoft.com/office/drawing/2014/main" id="{D5D9E70A-D5EF-40B2-B55C-E146B761BF7D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AE1D3E8-A2C8-4D1F-B4ED-C3937CE2FBCC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20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D89BAA3-1ECE-47A8-97C7-07B05DB81F2B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5" name="Rounded Rectangle 88">
                <a:extLst>
                  <a:ext uri="{FF2B5EF4-FFF2-40B4-BE49-F238E27FC236}">
                    <a16:creationId xmlns:a16="http://schemas.microsoft.com/office/drawing/2014/main" id="{FB09203A-DD42-4862-B79D-C6947E8B105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13A9C36-FFB2-46BA-A181-6EAD3A69F178}"/>
                  </a:ext>
                </a:extLst>
              </p:cNvPr>
              <p:cNvSpPr txBox="1"/>
              <p:nvPr/>
            </p:nvSpPr>
            <p:spPr>
              <a:xfrm>
                <a:off x="6939238" y="1291592"/>
                <a:ext cx="4639980" cy="668382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21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89068B-FA68-4874-A1B7-444965172CE2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3" name="Rounded Rectangle 88">
                <a:extLst>
                  <a:ext uri="{FF2B5EF4-FFF2-40B4-BE49-F238E27FC236}">
                    <a16:creationId xmlns:a16="http://schemas.microsoft.com/office/drawing/2014/main" id="{A0A98FA7-B757-4E16-AACD-7D8A826ABD7F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AC9DACB-67FA-4751-9106-7E78D864CA7B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20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64794F8-8AB4-4E9B-B86E-F52A400B2C03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1" name="Rounded Rectangle 88">
                <a:extLst>
                  <a:ext uri="{FF2B5EF4-FFF2-40B4-BE49-F238E27FC236}">
                    <a16:creationId xmlns:a16="http://schemas.microsoft.com/office/drawing/2014/main" id="{0E1E523C-33C3-41B0-A186-DCEFDEE812A7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35C9F7B-B02F-4E39-8F3B-B7E7EEC7FF90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51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4B947EB-A5C9-433C-828A-2555B38D1AF2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9" name="Rounded Rectangle 88">
                <a:extLst>
                  <a:ext uri="{FF2B5EF4-FFF2-40B4-BE49-F238E27FC236}">
                    <a16:creationId xmlns:a16="http://schemas.microsoft.com/office/drawing/2014/main" id="{EDA24B68-B4C6-4633-9C73-243D9A7F5F61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76DE347-93E1-4A70-85FF-4599B39791E9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5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43C2570-97B8-44A6-8AD6-CB68154DC3F4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7" name="Rounded Rectangle 88">
                <a:extLst>
                  <a:ext uri="{FF2B5EF4-FFF2-40B4-BE49-F238E27FC236}">
                    <a16:creationId xmlns:a16="http://schemas.microsoft.com/office/drawing/2014/main" id="{97ADD42E-7ACF-4220-BCC1-2EBD7FE6C8F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ACAA46B-7E8B-404F-A941-6EBE08842624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0.728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0740346-FDA4-48AE-A045-FD8CB9B94330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5" name="Rounded Rectangle 88">
                <a:extLst>
                  <a:ext uri="{FF2B5EF4-FFF2-40B4-BE49-F238E27FC236}">
                    <a16:creationId xmlns:a16="http://schemas.microsoft.com/office/drawing/2014/main" id="{9DB4F247-8DE1-4730-A7F2-E9904F5CEE18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9BAF0BB-22A3-4E9E-9973-1DDF70767477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91" name="Action Button: Get Information 90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038EAED0-E075-43CE-8D96-75F7ABA00416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07230F6-9439-42FF-9395-1DAFD13A919B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93" name="Rounded Rectangle 88">
                <a:extLst>
                  <a:ext uri="{FF2B5EF4-FFF2-40B4-BE49-F238E27FC236}">
                    <a16:creationId xmlns:a16="http://schemas.microsoft.com/office/drawing/2014/main" id="{B23EBA03-F00E-45D0-B3DB-D6FA346F99A0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CC3A73D-CAC2-4FE4-89B1-03777037D00F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841941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(5.62%)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A69C869-F78E-4087-B46B-0C2FB7800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455" y="2052610"/>
            <a:ext cx="3367740" cy="326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50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בינוני </a:t>
            </a:r>
            <a:r>
              <a:rPr lang="en-US" dirty="0"/>
              <a:t>ID_3</a:t>
            </a:r>
            <a:r>
              <a:rPr lang="he-IL" dirty="0"/>
              <a:t> – כל הקשתות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B7D7E-85C6-43B8-965A-FD195601A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074" y="3140495"/>
            <a:ext cx="4941634" cy="3324224"/>
          </a:xfrm>
          <a:prstGeom prst="rect">
            <a:avLst/>
          </a:prstGeom>
        </p:spPr>
      </p:pic>
      <p:sp>
        <p:nvSpPr>
          <p:cNvPr id="6" name="Action Button: Return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3049B07-1127-439E-9031-ADEB5843EC6C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4185FB-A6C5-4D08-87E2-5009AFE7E329}"/>
              </a:ext>
            </a:extLst>
          </p:cNvPr>
          <p:cNvGrpSpPr/>
          <p:nvPr/>
        </p:nvGrpSpPr>
        <p:grpSpPr>
          <a:xfrm>
            <a:off x="6743701" y="1333501"/>
            <a:ext cx="4865308" cy="3324224"/>
            <a:chOff x="6743701" y="1333501"/>
            <a:chExt cx="4865308" cy="33242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6813EA-BB0F-436B-B052-67C291EE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701" y="1333501"/>
              <a:ext cx="4865308" cy="33242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D780B6-71B0-4112-9D46-6A3A59569108}"/>
                </a:ext>
              </a:extLst>
            </p:cNvPr>
            <p:cNvSpPr txBox="1"/>
            <p:nvPr/>
          </p:nvSpPr>
          <p:spPr>
            <a:xfrm>
              <a:off x="7914513" y="1333501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998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3FE8A5-E08C-4951-84A3-EC445CFE6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מזה </a:t>
            </a:r>
            <a:r>
              <a:rPr lang="en-US" dirty="0"/>
              <a:t>B-Cell</a:t>
            </a:r>
            <a:r>
              <a:rPr lang="he-IL" dirty="0"/>
              <a:t>?</a:t>
            </a:r>
          </a:p>
        </p:txBody>
      </p:sp>
      <p:pic>
        <p:nvPicPr>
          <p:cNvPr id="2050" name="Picture 2" descr="Immunity word cloud stock vector. Illustration of cell - 165044736">
            <a:extLst>
              <a:ext uri="{FF2B5EF4-FFF2-40B4-BE49-F238E27FC236}">
                <a16:creationId xmlns:a16="http://schemas.microsoft.com/office/drawing/2014/main" id="{C4BF785C-CE54-474A-A57E-3980EC3E3B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20"/>
          <a:stretch/>
        </p:blipFill>
        <p:spPr bwMode="auto">
          <a:xfrm>
            <a:off x="245232" y="1413718"/>
            <a:ext cx="11701536" cy="486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34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בינוני </a:t>
            </a:r>
            <a:r>
              <a:rPr lang="en-US" dirty="0"/>
              <a:t>ID_4</a:t>
            </a:r>
            <a:r>
              <a:rPr lang="he-IL" dirty="0"/>
              <a:t> – כל הקשתות</a:t>
            </a:r>
          </a:p>
        </p:txBody>
      </p:sp>
      <p:sp>
        <p:nvSpPr>
          <p:cNvPr id="6" name="Action Button: Return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3049B07-1127-439E-9031-ADEB5843EC6C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8C0B10-C0A1-4E21-839A-829646602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99" y="3048001"/>
            <a:ext cx="4986336" cy="332422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2B31A5A-E76E-4897-9B71-92B5D926BEAC}"/>
              </a:ext>
            </a:extLst>
          </p:cNvPr>
          <p:cNvGrpSpPr/>
          <p:nvPr/>
        </p:nvGrpSpPr>
        <p:grpSpPr>
          <a:xfrm>
            <a:off x="6567488" y="1265455"/>
            <a:ext cx="4935534" cy="3373220"/>
            <a:chOff x="6567488" y="1265455"/>
            <a:chExt cx="4935534" cy="33732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A494281-94E6-45D6-AD2E-8E3C2D2C8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7488" y="1266470"/>
              <a:ext cx="4935534" cy="337220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54AC30-3F10-441B-92A5-ABC215ED62FA}"/>
                </a:ext>
              </a:extLst>
            </p:cNvPr>
            <p:cNvSpPr txBox="1"/>
            <p:nvPr/>
          </p:nvSpPr>
          <p:spPr>
            <a:xfrm>
              <a:off x="7751551" y="1265455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5064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בינוני </a:t>
            </a:r>
            <a:r>
              <a:rPr lang="en-US" dirty="0"/>
              <a:t>ID_7</a:t>
            </a:r>
            <a:r>
              <a:rPr lang="he-IL" dirty="0"/>
              <a:t> – כל הקשתות</a:t>
            </a:r>
          </a:p>
        </p:txBody>
      </p:sp>
      <p:sp>
        <p:nvSpPr>
          <p:cNvPr id="6" name="Action Button: Return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3049B07-1127-439E-9031-ADEB5843EC6C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92693-A889-4A31-89EA-E49FDE62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41" y="2952572"/>
            <a:ext cx="5104505" cy="34483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B405CED-796E-4316-BD2A-51EA834F0FA9}"/>
              </a:ext>
            </a:extLst>
          </p:cNvPr>
          <p:cNvGrpSpPr/>
          <p:nvPr/>
        </p:nvGrpSpPr>
        <p:grpSpPr>
          <a:xfrm>
            <a:off x="6738701" y="1338084"/>
            <a:ext cx="4764321" cy="3228975"/>
            <a:chOff x="6738701" y="1338084"/>
            <a:chExt cx="4764321" cy="32289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3C3E0B-0F1F-4EE1-A3BE-255613EF6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8701" y="1338084"/>
              <a:ext cx="4764321" cy="32289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F06127-35DD-4FBE-AD7E-CD541CA3BAB2}"/>
                </a:ext>
              </a:extLst>
            </p:cNvPr>
            <p:cNvSpPr txBox="1"/>
            <p:nvPr/>
          </p:nvSpPr>
          <p:spPr>
            <a:xfrm>
              <a:off x="7796818" y="1338084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7754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C224-80C6-4396-99D1-F2AFA6D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השוואת גרפים – </a:t>
            </a:r>
            <a:r>
              <a:rPr lang="en-US" dirty="0"/>
              <a:t>CDR3</a:t>
            </a:r>
            <a:endParaRPr lang="he-I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4B2744-0285-4D16-9476-2E5C21A43E4D}"/>
              </a:ext>
            </a:extLst>
          </p:cNvPr>
          <p:cNvGrpSpPr/>
          <p:nvPr/>
        </p:nvGrpSpPr>
        <p:grpSpPr>
          <a:xfrm>
            <a:off x="319284" y="1181267"/>
            <a:ext cx="3568574" cy="766699"/>
            <a:chOff x="6558462" y="997811"/>
            <a:chExt cx="5404493" cy="1105737"/>
          </a:xfrm>
          <a:solidFill>
            <a:schemeClr val="accent2">
              <a:lumMod val="50000"/>
            </a:schemeClr>
          </a:solidFill>
        </p:grpSpPr>
        <p:sp>
          <p:nvSpPr>
            <p:cNvPr id="5" name="Rounded Rectangle 88">
              <a:extLst>
                <a:ext uri="{FF2B5EF4-FFF2-40B4-BE49-F238E27FC236}">
                  <a16:creationId xmlns:a16="http://schemas.microsoft.com/office/drawing/2014/main" id="{FC09A99B-8D36-49B3-904B-53215CEF96BA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DB8295-22EC-4F80-AC2B-102EFBA37804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בינוני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ID_7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2866DE-C443-40B0-B5B5-53DED55488A7}"/>
              </a:ext>
            </a:extLst>
          </p:cNvPr>
          <p:cNvGrpSpPr/>
          <p:nvPr/>
        </p:nvGrpSpPr>
        <p:grpSpPr>
          <a:xfrm>
            <a:off x="8322320" y="1181267"/>
            <a:ext cx="3568574" cy="766699"/>
            <a:chOff x="6558462" y="997811"/>
            <a:chExt cx="5404493" cy="1105737"/>
          </a:xfrm>
          <a:solidFill>
            <a:srgbClr val="75B6E5"/>
          </a:solidFill>
        </p:grpSpPr>
        <p:sp>
          <p:nvSpPr>
            <p:cNvPr id="8" name="Rounded Rectangle 88">
              <a:extLst>
                <a:ext uri="{FF2B5EF4-FFF2-40B4-BE49-F238E27FC236}">
                  <a16:creationId xmlns:a16="http://schemas.microsoft.com/office/drawing/2014/main" id="{D5C3F042-A003-4560-923A-D11332952C6B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F205AA-B726-4049-9ABA-89617D9E73B8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בינוני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ID_3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93C838-C76A-4AFD-80F4-DFFF3BD48FF2}"/>
              </a:ext>
            </a:extLst>
          </p:cNvPr>
          <p:cNvGrpSpPr/>
          <p:nvPr/>
        </p:nvGrpSpPr>
        <p:grpSpPr>
          <a:xfrm>
            <a:off x="4320802" y="1181267"/>
            <a:ext cx="3568574" cy="766699"/>
            <a:chOff x="6558462" y="997811"/>
            <a:chExt cx="5404493" cy="1105737"/>
          </a:xfrm>
          <a:solidFill>
            <a:srgbClr val="1D6295"/>
          </a:solidFill>
        </p:grpSpPr>
        <p:sp>
          <p:nvSpPr>
            <p:cNvPr id="11" name="Rounded Rectangle 88">
              <a:extLst>
                <a:ext uri="{FF2B5EF4-FFF2-40B4-BE49-F238E27FC236}">
                  <a16:creationId xmlns:a16="http://schemas.microsoft.com/office/drawing/2014/main" id="{CD5C6505-F04F-488C-812C-BAA0DFA59AEA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B39100-BC4F-4308-AC3F-6E4454E91C29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בינוני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ID_4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F46E34-940C-4EB6-96AE-8F53A478F8E9}"/>
              </a:ext>
            </a:extLst>
          </p:cNvPr>
          <p:cNvGrpSpPr/>
          <p:nvPr/>
        </p:nvGrpSpPr>
        <p:grpSpPr>
          <a:xfrm>
            <a:off x="8723059" y="5393940"/>
            <a:ext cx="3291305" cy="1387887"/>
            <a:chOff x="8723059" y="5393940"/>
            <a:chExt cx="3291305" cy="138788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3962971-6D00-4FE1-AD23-9A237A07BBBC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3" name="Rounded Rectangle 88">
                <a:extLst>
                  <a:ext uri="{FF2B5EF4-FFF2-40B4-BE49-F238E27FC236}">
                    <a16:creationId xmlns:a16="http://schemas.microsoft.com/office/drawing/2014/main" id="{282844A8-4A01-46A8-AACF-73653F931FDF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D91859E-1D8D-4D4C-8330-F376A2BD7BD5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8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F83CC4F-0BFC-49BC-8305-8E765849A8D0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1" name="Rounded Rectangle 88">
                <a:extLst>
                  <a:ext uri="{FF2B5EF4-FFF2-40B4-BE49-F238E27FC236}">
                    <a16:creationId xmlns:a16="http://schemas.microsoft.com/office/drawing/2014/main" id="{6B5FAE89-09C8-45CA-B34A-0981648337D0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B41DFB9-3442-4EBD-990C-BB5C26B55E6B}"/>
                  </a:ext>
                </a:extLst>
              </p:cNvPr>
              <p:cNvSpPr txBox="1"/>
              <p:nvPr/>
            </p:nvSpPr>
            <p:spPr>
              <a:xfrm>
                <a:off x="6939238" y="1291592"/>
                <a:ext cx="4639980" cy="668382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8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254B8CE-F03C-4A4F-9354-F6FBD9F6F701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9" name="Rounded Rectangle 88">
                <a:extLst>
                  <a:ext uri="{FF2B5EF4-FFF2-40B4-BE49-F238E27FC236}">
                    <a16:creationId xmlns:a16="http://schemas.microsoft.com/office/drawing/2014/main" id="{93AE25A8-D15C-404C-8F24-D2C2E84052B1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9A5C39-FF4F-472B-8B96-5BACB6F53E09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8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E680ACA-C6BA-4375-8732-257CA972D401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7" name="Rounded Rectangle 88">
                <a:extLst>
                  <a:ext uri="{FF2B5EF4-FFF2-40B4-BE49-F238E27FC236}">
                    <a16:creationId xmlns:a16="http://schemas.microsoft.com/office/drawing/2014/main" id="{B42CC255-91E8-47CD-A93E-31B3D7AB2D64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7BA288-F9F2-4299-B1D8-601E5B360E88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36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FF6DF32-88CD-4AB2-83EF-3F05184BCF1D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5" name="Rounded Rectangle 88">
                <a:extLst>
                  <a:ext uri="{FF2B5EF4-FFF2-40B4-BE49-F238E27FC236}">
                    <a16:creationId xmlns:a16="http://schemas.microsoft.com/office/drawing/2014/main" id="{45CF5BAC-403C-465F-B419-08EFE75521ED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D39918A-7898-42CE-96B0-BD6EE98283DE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9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CDC432A-2030-4FE0-9EA7-4D4AEF89DCBD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3" name="Rounded Rectangle 88">
                <a:extLst>
                  <a:ext uri="{FF2B5EF4-FFF2-40B4-BE49-F238E27FC236}">
                    <a16:creationId xmlns:a16="http://schemas.microsoft.com/office/drawing/2014/main" id="{644F5929-1303-42CE-8DC4-9A8BBAF91225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267C577-CD96-4B13-AA4A-A0FC4365EB0D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2437B04-5996-4E1E-8340-61DF8A21EDE3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1" name="Rounded Rectangle 88">
                <a:extLst>
                  <a:ext uri="{FF2B5EF4-FFF2-40B4-BE49-F238E27FC236}">
                    <a16:creationId xmlns:a16="http://schemas.microsoft.com/office/drawing/2014/main" id="{7100F558-2A6D-4CE9-8437-96E3C6E5B88A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E3C9D3E-D0AC-4AE9-92A2-E8A003431B5D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37" name="Action Button: Get Information 36">
              <a:hlinkClick r:id="rId2" action="ppaction://hlinksldjump" highlightClick="1"/>
              <a:extLst>
                <a:ext uri="{FF2B5EF4-FFF2-40B4-BE49-F238E27FC236}">
                  <a16:creationId xmlns:a16="http://schemas.microsoft.com/office/drawing/2014/main" id="{38F66C8B-FE52-4B8B-AAB8-BFF0D33D6FB3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701F4C6-BA86-4600-9080-36898B014B31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39" name="Rounded Rectangle 88">
                <a:extLst>
                  <a:ext uri="{FF2B5EF4-FFF2-40B4-BE49-F238E27FC236}">
                    <a16:creationId xmlns:a16="http://schemas.microsoft.com/office/drawing/2014/main" id="{9D00821C-2393-4003-AF00-4672FFF2002E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3D29B17-00B6-4B76-8A92-8EF3AB2E17CC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833868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(26.47%)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1ED54801-7A72-4E7D-BAB3-B13884C0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247" y="1955390"/>
            <a:ext cx="3528082" cy="300044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B23E49E1-C4B2-492A-991E-D31D79247FDD}"/>
              </a:ext>
            </a:extLst>
          </p:cNvPr>
          <p:cNvGrpSpPr/>
          <p:nvPr/>
        </p:nvGrpSpPr>
        <p:grpSpPr>
          <a:xfrm>
            <a:off x="4335254" y="5365185"/>
            <a:ext cx="3291305" cy="1387887"/>
            <a:chOff x="8723059" y="5393940"/>
            <a:chExt cx="3291305" cy="138788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452A6E1-A985-4077-BBEF-1A74ADD904CD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80" name="Rounded Rectangle 88">
                <a:extLst>
                  <a:ext uri="{FF2B5EF4-FFF2-40B4-BE49-F238E27FC236}">
                    <a16:creationId xmlns:a16="http://schemas.microsoft.com/office/drawing/2014/main" id="{B53C9842-FEB2-488D-80D9-1C18B18E4B1D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AD1EE41-AC71-4634-B86B-CAA63F3F8A74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B4D3A6B-C0B0-4CC3-9112-7715C32981DA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8" name="Rounded Rectangle 88">
                <a:extLst>
                  <a:ext uri="{FF2B5EF4-FFF2-40B4-BE49-F238E27FC236}">
                    <a16:creationId xmlns:a16="http://schemas.microsoft.com/office/drawing/2014/main" id="{EB0DA1A3-ED22-4F62-B6DB-0CB9ECE5FB5F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5D35EDA-9BED-4AE6-A1D6-62794EBDD4BD}"/>
                  </a:ext>
                </a:extLst>
              </p:cNvPr>
              <p:cNvSpPr txBox="1"/>
              <p:nvPr/>
            </p:nvSpPr>
            <p:spPr>
              <a:xfrm>
                <a:off x="6939238" y="1291592"/>
                <a:ext cx="4639980" cy="668382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429054A-9751-44AD-814E-1E101BA96DC9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6" name="Rounded Rectangle 88">
                <a:extLst>
                  <a:ext uri="{FF2B5EF4-FFF2-40B4-BE49-F238E27FC236}">
                    <a16:creationId xmlns:a16="http://schemas.microsoft.com/office/drawing/2014/main" id="{6E4FE0BD-7B98-42CF-9728-0570BD156A0E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51DBCEC-8318-4086-A50D-E5A03C42E010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7CA8E5C-C0E4-471B-8415-147639E1E2FC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4" name="Rounded Rectangle 88">
                <a:extLst>
                  <a:ext uri="{FF2B5EF4-FFF2-40B4-BE49-F238E27FC236}">
                    <a16:creationId xmlns:a16="http://schemas.microsoft.com/office/drawing/2014/main" id="{2A62DE6C-F6CA-4EB3-BF07-7B6AA371E368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564C87B-E36E-42C8-A606-5D3430A700DC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10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AD01725-AC20-4D70-B12C-AD31B528B633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2" name="Rounded Rectangle 88">
                <a:extLst>
                  <a:ext uri="{FF2B5EF4-FFF2-40B4-BE49-F238E27FC236}">
                    <a16:creationId xmlns:a16="http://schemas.microsoft.com/office/drawing/2014/main" id="{D45D3272-DF9E-4BC9-833B-D5A15D2A403E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6AA693D-3124-4F42-9DD2-EA95EA3E773F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5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35D4E0C-FB6A-496E-B640-07478EC0D208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0" name="Rounded Rectangle 88">
                <a:extLst>
                  <a:ext uri="{FF2B5EF4-FFF2-40B4-BE49-F238E27FC236}">
                    <a16:creationId xmlns:a16="http://schemas.microsoft.com/office/drawing/2014/main" id="{CAEFABFD-265C-4AEB-9F55-C1EFF10FD7A7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A389465-BD9C-4B9F-B551-0F3BB7372294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D05104D-39E6-41DD-843A-8782E3FC0E2D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8" name="Rounded Rectangle 88">
                <a:extLst>
                  <a:ext uri="{FF2B5EF4-FFF2-40B4-BE49-F238E27FC236}">
                    <a16:creationId xmlns:a16="http://schemas.microsoft.com/office/drawing/2014/main" id="{71F2E936-2F42-4F61-B943-A70740B858CB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ECDB07A-8788-41EF-BDD4-F982D954DF93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64" name="Action Button: Get Information 63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B6F28A58-5F59-4F10-A55D-8C770CC3242E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690E7C1-F891-4860-9586-5F941D88E20C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66" name="Rounded Rectangle 88">
                <a:extLst>
                  <a:ext uri="{FF2B5EF4-FFF2-40B4-BE49-F238E27FC236}">
                    <a16:creationId xmlns:a16="http://schemas.microsoft.com/office/drawing/2014/main" id="{B4BA4E79-0EB9-4AA0-81AD-499B8597E1A8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082B1D-5E2F-4771-8F04-B7BDD4945438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841941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(5.62%)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7D48EAF-5ADF-4855-8B81-1E050F1B3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151" y="2253014"/>
            <a:ext cx="3013122" cy="2919412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22751B42-A6D7-4231-9BD7-F595C08CDEAA}"/>
              </a:ext>
            </a:extLst>
          </p:cNvPr>
          <p:cNvGrpSpPr/>
          <p:nvPr/>
        </p:nvGrpSpPr>
        <p:grpSpPr>
          <a:xfrm>
            <a:off x="276795" y="5400291"/>
            <a:ext cx="3291305" cy="1387887"/>
            <a:chOff x="8723059" y="5393940"/>
            <a:chExt cx="3291305" cy="1387887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E5E7863-F17D-40C2-BABC-B822802936E2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6" name="Rounded Rectangle 88">
                <a:extLst>
                  <a:ext uri="{FF2B5EF4-FFF2-40B4-BE49-F238E27FC236}">
                    <a16:creationId xmlns:a16="http://schemas.microsoft.com/office/drawing/2014/main" id="{A7562D26-B394-4F2F-92BC-FF1A25E13B8E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02AD877-CBF8-482A-88AE-5CE8F4810549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32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7C6A0C3-46CA-4092-90FD-C900B51F48C6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4" name="Rounded Rectangle 88">
                <a:extLst>
                  <a:ext uri="{FF2B5EF4-FFF2-40B4-BE49-F238E27FC236}">
                    <a16:creationId xmlns:a16="http://schemas.microsoft.com/office/drawing/2014/main" id="{BA0166CB-F80E-4148-BA1C-716D914C887A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D638A61-3EEE-4032-91F2-7F2A4DA49C65}"/>
                  </a:ext>
                </a:extLst>
              </p:cNvPr>
              <p:cNvSpPr txBox="1"/>
              <p:nvPr/>
            </p:nvSpPr>
            <p:spPr>
              <a:xfrm>
                <a:off x="6939238" y="1291592"/>
                <a:ext cx="4639980" cy="668382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70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6B01686-5A96-4FE5-A7F5-DEAD992022BE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2" name="Rounded Rectangle 88">
                <a:extLst>
                  <a:ext uri="{FF2B5EF4-FFF2-40B4-BE49-F238E27FC236}">
                    <a16:creationId xmlns:a16="http://schemas.microsoft.com/office/drawing/2014/main" id="{F8BBF121-64A9-4FC9-A7DE-4F50C240E8BE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5D83C75-4B95-4FC5-9F90-B928D972F549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69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2E80EC9-FEA7-4CAB-8BEC-42D286DF6252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Rounded Rectangle 88">
                <a:extLst>
                  <a:ext uri="{FF2B5EF4-FFF2-40B4-BE49-F238E27FC236}">
                    <a16:creationId xmlns:a16="http://schemas.microsoft.com/office/drawing/2014/main" id="{43B87C56-22AE-4837-A335-BEB79DF0435C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5A43EE8-B449-4106-B542-26A750DB9BF4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2447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9526708-7292-4C78-8C8E-C30AEF97A745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8" name="Rounded Rectangle 88">
                <a:extLst>
                  <a:ext uri="{FF2B5EF4-FFF2-40B4-BE49-F238E27FC236}">
                    <a16:creationId xmlns:a16="http://schemas.microsoft.com/office/drawing/2014/main" id="{356A17BD-F77E-4336-8E1F-745DB47B2960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8261891-41EB-40C9-91E1-AFEB8AEDA6A4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71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F5B9EC3-3D6E-46A0-A250-1C5E347BC01C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6" name="Rounded Rectangle 88">
                <a:extLst>
                  <a:ext uri="{FF2B5EF4-FFF2-40B4-BE49-F238E27FC236}">
                    <a16:creationId xmlns:a16="http://schemas.microsoft.com/office/drawing/2014/main" id="{C1864A73-D0D6-472B-AA82-85B970103EEE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3627700-CA12-48AC-AC22-67DCA60FF867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0.985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E7024A0-9B2E-4623-ADE5-D452D223E5CF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4" name="Rounded Rectangle 88">
                <a:extLst>
                  <a:ext uri="{FF2B5EF4-FFF2-40B4-BE49-F238E27FC236}">
                    <a16:creationId xmlns:a16="http://schemas.microsoft.com/office/drawing/2014/main" id="{4A10540F-3A2C-45FB-91CD-BB010CDF8E67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16BEE35-01E1-49F4-B101-B8C50172FB44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2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90" name="Action Button: Get Information 89">
              <a:hlinkClick r:id="rId6" action="ppaction://hlinksldjump" highlightClick="1"/>
              <a:extLst>
                <a:ext uri="{FF2B5EF4-FFF2-40B4-BE49-F238E27FC236}">
                  <a16:creationId xmlns:a16="http://schemas.microsoft.com/office/drawing/2014/main" id="{A3BAFAED-1232-407C-95E3-9304FD56B000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67786CB-35D4-4A6C-AA07-C63921DB6674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92" name="Rounded Rectangle 88">
                <a:extLst>
                  <a:ext uri="{FF2B5EF4-FFF2-40B4-BE49-F238E27FC236}">
                    <a16:creationId xmlns:a16="http://schemas.microsoft.com/office/drawing/2014/main" id="{93EBA476-78A4-49E1-8404-09455CD96981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256D207-A063-4FB7-8E17-B7A9722A68D2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888305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(23.59%)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9E7042F-9333-4387-93D4-555CB2404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348" y="2267451"/>
            <a:ext cx="3493882" cy="303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45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בינוני </a:t>
            </a:r>
            <a:r>
              <a:rPr lang="en-US" dirty="0"/>
              <a:t>ID_3</a:t>
            </a:r>
            <a:r>
              <a:rPr lang="he-IL" dirty="0"/>
              <a:t> – </a:t>
            </a:r>
            <a:r>
              <a:rPr lang="en-US" dirty="0"/>
              <a:t>CDR3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3514A-8072-4AC5-AC9C-C41B7EF8F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54" y="3286125"/>
            <a:ext cx="5063046" cy="3571875"/>
          </a:xfrm>
          <a:prstGeom prst="rect">
            <a:avLst/>
          </a:prstGeom>
        </p:spPr>
      </p:pic>
      <p:sp>
        <p:nvSpPr>
          <p:cNvPr id="9" name="Action Button: Return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806381-5923-4252-9A46-F9E9DD7BC9A5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855F18-BDAB-4C77-AC03-D9793AE46C68}"/>
              </a:ext>
            </a:extLst>
          </p:cNvPr>
          <p:cNvGrpSpPr/>
          <p:nvPr/>
        </p:nvGrpSpPr>
        <p:grpSpPr>
          <a:xfrm>
            <a:off x="6357937" y="1114424"/>
            <a:ext cx="5334575" cy="3762375"/>
            <a:chOff x="6357937" y="1114424"/>
            <a:chExt cx="5334575" cy="37623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BFFB69-600F-461A-AA14-4F86CACEF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7937" y="1114424"/>
              <a:ext cx="5334575" cy="37623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B236A4-8726-4FC0-90F4-9026B9E4BA12}"/>
                </a:ext>
              </a:extLst>
            </p:cNvPr>
            <p:cNvSpPr txBox="1"/>
            <p:nvPr/>
          </p:nvSpPr>
          <p:spPr>
            <a:xfrm>
              <a:off x="7679124" y="1186852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526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בינוני </a:t>
            </a:r>
            <a:r>
              <a:rPr lang="en-US" dirty="0"/>
              <a:t>ID_4</a:t>
            </a:r>
            <a:r>
              <a:rPr lang="he-IL" dirty="0"/>
              <a:t> – </a:t>
            </a:r>
            <a:r>
              <a:rPr lang="en-US" dirty="0"/>
              <a:t>CDR3</a:t>
            </a:r>
            <a:endParaRPr lang="he-IL" dirty="0"/>
          </a:p>
        </p:txBody>
      </p:sp>
      <p:sp>
        <p:nvSpPr>
          <p:cNvPr id="9" name="Action Button: Return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806381-5923-4252-9A46-F9E9DD7BC9A5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3C985-B33A-45DA-8110-E80E0BC0B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87"/>
          <a:stretch/>
        </p:blipFill>
        <p:spPr>
          <a:xfrm>
            <a:off x="940076" y="3178968"/>
            <a:ext cx="4893988" cy="332142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BC94EFE-6F52-4ABC-BB63-CC9EB77D4526}"/>
              </a:ext>
            </a:extLst>
          </p:cNvPr>
          <p:cNvGrpSpPr/>
          <p:nvPr/>
        </p:nvGrpSpPr>
        <p:grpSpPr>
          <a:xfrm>
            <a:off x="6493665" y="1204911"/>
            <a:ext cx="4896644" cy="3395663"/>
            <a:chOff x="6493665" y="1204911"/>
            <a:chExt cx="4896644" cy="33956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9E90AB-A323-43E0-AB07-F27650B7F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3665" y="1204911"/>
              <a:ext cx="4896644" cy="339566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6F4854-D1AB-4FDF-A40B-AD32828457C9}"/>
                </a:ext>
              </a:extLst>
            </p:cNvPr>
            <p:cNvSpPr txBox="1"/>
            <p:nvPr/>
          </p:nvSpPr>
          <p:spPr>
            <a:xfrm>
              <a:off x="7697230" y="1204911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363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בינוני </a:t>
            </a:r>
            <a:r>
              <a:rPr lang="en-US" dirty="0"/>
              <a:t>ID_7</a:t>
            </a:r>
            <a:r>
              <a:rPr lang="he-IL" dirty="0"/>
              <a:t> – </a:t>
            </a:r>
            <a:r>
              <a:rPr lang="en-US" dirty="0"/>
              <a:t>CDR3</a:t>
            </a:r>
            <a:endParaRPr lang="he-IL" dirty="0"/>
          </a:p>
        </p:txBody>
      </p:sp>
      <p:sp>
        <p:nvSpPr>
          <p:cNvPr id="9" name="Action Button: Return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806381-5923-4252-9A46-F9E9DD7BC9A5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AC4E1-85FF-4699-8738-D44866C7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94" y="3089087"/>
            <a:ext cx="5280339" cy="3629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9540A78-2296-4599-B357-4652D9603DF2}"/>
              </a:ext>
            </a:extLst>
          </p:cNvPr>
          <p:cNvGrpSpPr/>
          <p:nvPr/>
        </p:nvGrpSpPr>
        <p:grpSpPr>
          <a:xfrm>
            <a:off x="6493665" y="1179859"/>
            <a:ext cx="5108324" cy="3527990"/>
            <a:chOff x="6493665" y="1179859"/>
            <a:chExt cx="5108324" cy="35279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1FE96F-B87E-430F-A465-551EB1AE0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3665" y="1179859"/>
              <a:ext cx="5108324" cy="35279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B3441A-772F-4035-ADC2-F94A66922198}"/>
                </a:ext>
              </a:extLst>
            </p:cNvPr>
            <p:cNvSpPr txBox="1"/>
            <p:nvPr/>
          </p:nvSpPr>
          <p:spPr>
            <a:xfrm>
              <a:off x="7679123" y="1245169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8475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C224-80C6-4396-99D1-F2AFA6D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השוואת גרפים – </a:t>
            </a:r>
            <a:r>
              <a:rPr lang="en-US" dirty="0"/>
              <a:t>Framework4</a:t>
            </a:r>
            <a:endParaRPr lang="he-I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4B2744-0285-4D16-9476-2E5C21A43E4D}"/>
              </a:ext>
            </a:extLst>
          </p:cNvPr>
          <p:cNvGrpSpPr/>
          <p:nvPr/>
        </p:nvGrpSpPr>
        <p:grpSpPr>
          <a:xfrm>
            <a:off x="319284" y="1181267"/>
            <a:ext cx="3568574" cy="766699"/>
            <a:chOff x="6558462" y="997811"/>
            <a:chExt cx="5404493" cy="1105737"/>
          </a:xfrm>
          <a:solidFill>
            <a:schemeClr val="accent2">
              <a:lumMod val="50000"/>
            </a:schemeClr>
          </a:solidFill>
        </p:grpSpPr>
        <p:sp>
          <p:nvSpPr>
            <p:cNvPr id="5" name="Rounded Rectangle 88">
              <a:extLst>
                <a:ext uri="{FF2B5EF4-FFF2-40B4-BE49-F238E27FC236}">
                  <a16:creationId xmlns:a16="http://schemas.microsoft.com/office/drawing/2014/main" id="{FC09A99B-8D36-49B3-904B-53215CEF96BA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DB8295-22EC-4F80-AC2B-102EFBA37804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בינוני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ID_7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2866DE-C443-40B0-B5B5-53DED55488A7}"/>
              </a:ext>
            </a:extLst>
          </p:cNvPr>
          <p:cNvGrpSpPr/>
          <p:nvPr/>
        </p:nvGrpSpPr>
        <p:grpSpPr>
          <a:xfrm>
            <a:off x="8322320" y="1181267"/>
            <a:ext cx="3568574" cy="766699"/>
            <a:chOff x="6558462" y="997811"/>
            <a:chExt cx="5404493" cy="11057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" name="Rounded Rectangle 88">
              <a:extLst>
                <a:ext uri="{FF2B5EF4-FFF2-40B4-BE49-F238E27FC236}">
                  <a16:creationId xmlns:a16="http://schemas.microsoft.com/office/drawing/2014/main" id="{D5C3F042-A003-4560-923A-D11332952C6B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solidFill>
              <a:srgbClr val="75B6E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F205AA-B726-4049-9ABA-89617D9E73B8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בינוני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ID_3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93C838-C76A-4AFD-80F4-DFFF3BD48FF2}"/>
              </a:ext>
            </a:extLst>
          </p:cNvPr>
          <p:cNvGrpSpPr/>
          <p:nvPr/>
        </p:nvGrpSpPr>
        <p:grpSpPr>
          <a:xfrm>
            <a:off x="4320802" y="1181267"/>
            <a:ext cx="3568574" cy="766699"/>
            <a:chOff x="6558462" y="997811"/>
            <a:chExt cx="5404493" cy="1105737"/>
          </a:xfrm>
          <a:solidFill>
            <a:srgbClr val="1D6295"/>
          </a:solidFill>
        </p:grpSpPr>
        <p:sp>
          <p:nvSpPr>
            <p:cNvPr id="11" name="Rounded Rectangle 88">
              <a:extLst>
                <a:ext uri="{FF2B5EF4-FFF2-40B4-BE49-F238E27FC236}">
                  <a16:creationId xmlns:a16="http://schemas.microsoft.com/office/drawing/2014/main" id="{CD5C6505-F04F-488C-812C-BAA0DFA59AEA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B39100-BC4F-4308-AC3F-6E4454E91C29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בינוני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ID_4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1D8A37-D355-4FC9-8ADF-670277B19AF3}"/>
              </a:ext>
            </a:extLst>
          </p:cNvPr>
          <p:cNvGrpSpPr/>
          <p:nvPr/>
        </p:nvGrpSpPr>
        <p:grpSpPr>
          <a:xfrm>
            <a:off x="8723059" y="5393940"/>
            <a:ext cx="3291305" cy="1387887"/>
            <a:chOff x="8723059" y="5393940"/>
            <a:chExt cx="3291305" cy="13878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8D4E460-01DE-4A14-9CB4-A40C1B1717B4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0" name="Rounded Rectangle 88">
                <a:extLst>
                  <a:ext uri="{FF2B5EF4-FFF2-40B4-BE49-F238E27FC236}">
                    <a16:creationId xmlns:a16="http://schemas.microsoft.com/office/drawing/2014/main" id="{546F9218-8921-40C7-8A33-57F7D37086A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000EB01-7D5D-4584-8E9C-469421F3F2DA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8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5B8EDCD-76EB-49D1-8971-44CE3A23D01F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8" name="Rounded Rectangle 88">
                <a:extLst>
                  <a:ext uri="{FF2B5EF4-FFF2-40B4-BE49-F238E27FC236}">
                    <a16:creationId xmlns:a16="http://schemas.microsoft.com/office/drawing/2014/main" id="{E290935E-1BDD-4560-B794-8F08F1FD12DF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156931-3F0F-4B46-9C96-EA2AB3D35100}"/>
                  </a:ext>
                </a:extLst>
              </p:cNvPr>
              <p:cNvSpPr txBox="1"/>
              <p:nvPr/>
            </p:nvSpPr>
            <p:spPr>
              <a:xfrm>
                <a:off x="6939238" y="1291592"/>
                <a:ext cx="4639980" cy="668382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8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9E41AAE-8293-42CC-BBDB-CC19F77DB7FF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6" name="Rounded Rectangle 88">
                <a:extLst>
                  <a:ext uri="{FF2B5EF4-FFF2-40B4-BE49-F238E27FC236}">
                    <a16:creationId xmlns:a16="http://schemas.microsoft.com/office/drawing/2014/main" id="{CBFBE565-BF30-461B-B377-E45E1FB352E0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BA969F-34DE-476F-98AC-47F3127423E4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8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F017AFA-3E4F-41DF-A556-411FD20C1E6D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4" name="Rounded Rectangle 88">
                <a:extLst>
                  <a:ext uri="{FF2B5EF4-FFF2-40B4-BE49-F238E27FC236}">
                    <a16:creationId xmlns:a16="http://schemas.microsoft.com/office/drawing/2014/main" id="{6550BF00-0372-4D00-95F9-47652A2C96C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8BDC84-897E-4221-BAEC-166D6FC191F3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36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3F96FBB-D8A3-492C-9C6C-7C3C45A50A1D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2" name="Rounded Rectangle 88">
                <a:extLst>
                  <a:ext uri="{FF2B5EF4-FFF2-40B4-BE49-F238E27FC236}">
                    <a16:creationId xmlns:a16="http://schemas.microsoft.com/office/drawing/2014/main" id="{9BCBBF12-2427-45A5-BE88-42E8479CEE09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73666F6-A756-45D1-AAD6-4B31321928C4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9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907EB30-F74A-49DD-996E-49DED6D5BE97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0" name="Rounded Rectangle 88">
                <a:extLst>
                  <a:ext uri="{FF2B5EF4-FFF2-40B4-BE49-F238E27FC236}">
                    <a16:creationId xmlns:a16="http://schemas.microsoft.com/office/drawing/2014/main" id="{DB8A31B4-DDB2-47B1-9E23-0C5D2AD3E7D0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612AB00-3CAF-4538-8861-F6EF1A368430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B73AB74-5415-498D-990F-319692F9525E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38" name="Rounded Rectangle 88">
                <a:extLst>
                  <a:ext uri="{FF2B5EF4-FFF2-40B4-BE49-F238E27FC236}">
                    <a16:creationId xmlns:a16="http://schemas.microsoft.com/office/drawing/2014/main" id="{68B07769-67BA-4434-860F-3744C471FFE3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164EE64-40C0-41C7-AFCB-45D36342DF61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34" name="Action Button: Get Information 33">
              <a:hlinkClick r:id="rId2" action="ppaction://hlinksldjump" highlightClick="1"/>
              <a:extLst>
                <a:ext uri="{FF2B5EF4-FFF2-40B4-BE49-F238E27FC236}">
                  <a16:creationId xmlns:a16="http://schemas.microsoft.com/office/drawing/2014/main" id="{B82D2BA9-61B9-4258-8D78-C9A5CEF5CD77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B790C5D-E105-46A5-9466-41E89DE92351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36" name="Rounded Rectangle 88">
                <a:extLst>
                  <a:ext uri="{FF2B5EF4-FFF2-40B4-BE49-F238E27FC236}">
                    <a16:creationId xmlns:a16="http://schemas.microsoft.com/office/drawing/2014/main" id="{171465EA-6F4C-44AD-B750-824B993B2DFE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96C4A0-5ACE-4615-B856-C68C311FCF8D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833868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(26.47%)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B35CD4F1-5096-40D6-96A9-BF05195B8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505" y="2358123"/>
            <a:ext cx="3943520" cy="26684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C7CB66-908A-409B-9D31-7C3866FB5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959" y="2122134"/>
            <a:ext cx="3131781" cy="2990498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8F0819B-E29B-4064-BA33-223F71316B1E}"/>
              </a:ext>
            </a:extLst>
          </p:cNvPr>
          <p:cNvGrpSpPr/>
          <p:nvPr/>
        </p:nvGrpSpPr>
        <p:grpSpPr>
          <a:xfrm>
            <a:off x="4335254" y="5365185"/>
            <a:ext cx="3291305" cy="1387887"/>
            <a:chOff x="8723059" y="5393940"/>
            <a:chExt cx="3291305" cy="138788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35CCD84-BBC2-49C7-B915-653CAAE5531B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7" name="Rounded Rectangle 88">
                <a:extLst>
                  <a:ext uri="{FF2B5EF4-FFF2-40B4-BE49-F238E27FC236}">
                    <a16:creationId xmlns:a16="http://schemas.microsoft.com/office/drawing/2014/main" id="{3AF556C2-4A5D-4C3F-9E1A-EEB777EEB304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D570904-8D37-48DE-8519-945AB8348F1B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4F2F08E-E330-4726-A0FA-306B7FEB3CF8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5" name="Rounded Rectangle 88">
                <a:extLst>
                  <a:ext uri="{FF2B5EF4-FFF2-40B4-BE49-F238E27FC236}">
                    <a16:creationId xmlns:a16="http://schemas.microsoft.com/office/drawing/2014/main" id="{A13D95C4-ADBF-462D-9E3B-7BC83A29CE2F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078D677-7296-4293-83EC-FC00FD04E5CD}"/>
                  </a:ext>
                </a:extLst>
              </p:cNvPr>
              <p:cNvSpPr txBox="1"/>
              <p:nvPr/>
            </p:nvSpPr>
            <p:spPr>
              <a:xfrm>
                <a:off x="6939238" y="1291592"/>
                <a:ext cx="4639980" cy="668382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58B7B35-F854-4551-930F-1E09BADC096D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3" name="Rounded Rectangle 88">
                <a:extLst>
                  <a:ext uri="{FF2B5EF4-FFF2-40B4-BE49-F238E27FC236}">
                    <a16:creationId xmlns:a16="http://schemas.microsoft.com/office/drawing/2014/main" id="{80B4D7FC-FB2A-4684-86BF-78B101AE0381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B0C3F15-3D21-4DB2-B4A4-10FAB42DF3A6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9FDE987-FAF1-474F-ACDF-36BF1740D79A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1" name="Rounded Rectangle 88">
                <a:extLst>
                  <a:ext uri="{FF2B5EF4-FFF2-40B4-BE49-F238E27FC236}">
                    <a16:creationId xmlns:a16="http://schemas.microsoft.com/office/drawing/2014/main" id="{D70EBD32-7964-445A-9051-82992358E687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3E9A4DF-C2B6-4F88-A0CC-C6294B711BB1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10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5FB3F47-4234-4642-B9CC-9F1A799C6A1A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9" name="Rounded Rectangle 88">
                <a:extLst>
                  <a:ext uri="{FF2B5EF4-FFF2-40B4-BE49-F238E27FC236}">
                    <a16:creationId xmlns:a16="http://schemas.microsoft.com/office/drawing/2014/main" id="{B1015CA9-E8B9-48D6-8FCC-6B0CD0941933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AA27DA7-B540-4EAE-B1E4-E70F1F550E47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5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2AA4488-840C-438A-913E-7F660D9C9919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7" name="Rounded Rectangle 88">
                <a:extLst>
                  <a:ext uri="{FF2B5EF4-FFF2-40B4-BE49-F238E27FC236}">
                    <a16:creationId xmlns:a16="http://schemas.microsoft.com/office/drawing/2014/main" id="{D2A9F057-AD38-423D-8B27-E12652E3454E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F32C64A-6EB3-48AE-8336-A9FF1A8AB42E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DC8BEE-303A-4F65-8B35-C9B1E6F728DD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5" name="Rounded Rectangle 88">
                <a:extLst>
                  <a:ext uri="{FF2B5EF4-FFF2-40B4-BE49-F238E27FC236}">
                    <a16:creationId xmlns:a16="http://schemas.microsoft.com/office/drawing/2014/main" id="{DC6FC434-23E3-4ACF-A8EF-05D5E2124CC9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2496E44-1A66-4C40-9149-CD819592B6AA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61" name="Action Button: Get Information 60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2D854CE3-C2C0-4CE0-9435-4C359CD9FB8A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D4DF425-61AE-4FC4-B610-4BB732B29EEE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ounded Rectangle 88">
                <a:extLst>
                  <a:ext uri="{FF2B5EF4-FFF2-40B4-BE49-F238E27FC236}">
                    <a16:creationId xmlns:a16="http://schemas.microsoft.com/office/drawing/2014/main" id="{F8A71BA5-6EFC-4CF2-972D-7E28AA5124B1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0BFA335-C6E3-4EEC-928B-8E6EC34FF8C6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841941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(5.62%)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50E891B-7795-4725-BC65-BE7753980BA5}"/>
              </a:ext>
            </a:extLst>
          </p:cNvPr>
          <p:cNvGrpSpPr/>
          <p:nvPr/>
        </p:nvGrpSpPr>
        <p:grpSpPr>
          <a:xfrm>
            <a:off x="276795" y="5400291"/>
            <a:ext cx="3291305" cy="1387887"/>
            <a:chOff x="8723059" y="5393940"/>
            <a:chExt cx="3291305" cy="1387887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7991AD8-BC12-47EE-8C68-84056FD9A674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3" name="Rounded Rectangle 88">
                <a:extLst>
                  <a:ext uri="{FF2B5EF4-FFF2-40B4-BE49-F238E27FC236}">
                    <a16:creationId xmlns:a16="http://schemas.microsoft.com/office/drawing/2014/main" id="{629DDC6A-578A-4F27-8523-84E078A7CF6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2B15C63-7F67-4BA7-A557-254E2177F03E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70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D9E0E4C-D526-4124-A388-1CA1AF055EB6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1" name="Rounded Rectangle 88">
                <a:extLst>
                  <a:ext uri="{FF2B5EF4-FFF2-40B4-BE49-F238E27FC236}">
                    <a16:creationId xmlns:a16="http://schemas.microsoft.com/office/drawing/2014/main" id="{76B5AE1A-04E5-46C6-9D74-6AD4491BFE81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00B4DF-ABE6-4EE9-AD72-1BB73875D0AC}"/>
                  </a:ext>
                </a:extLst>
              </p:cNvPr>
              <p:cNvSpPr txBox="1"/>
              <p:nvPr/>
            </p:nvSpPr>
            <p:spPr>
              <a:xfrm>
                <a:off x="6939238" y="1291592"/>
                <a:ext cx="4639980" cy="668382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70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371E612-1FD4-4B18-926D-BFD1184F75ED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9" name="Rounded Rectangle 88">
                <a:extLst>
                  <a:ext uri="{FF2B5EF4-FFF2-40B4-BE49-F238E27FC236}">
                    <a16:creationId xmlns:a16="http://schemas.microsoft.com/office/drawing/2014/main" id="{671FD0E0-A4AC-47D3-BFED-9AE2EFE019A8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B74CECC-412C-4271-ADC2-3C8894331089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70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89C2321-4F77-4307-9990-1A68A2343193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7" name="Rounded Rectangle 88">
                <a:extLst>
                  <a:ext uri="{FF2B5EF4-FFF2-40B4-BE49-F238E27FC236}">
                    <a16:creationId xmlns:a16="http://schemas.microsoft.com/office/drawing/2014/main" id="{16027B87-AA4C-430E-8C40-C6A42FEDA25D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9054F67-4EAC-4A7E-934E-EBA88F9865A8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2485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E1CA75A-0064-4703-AB37-1B015C087FDA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5" name="Rounded Rectangle 88">
                <a:extLst>
                  <a:ext uri="{FF2B5EF4-FFF2-40B4-BE49-F238E27FC236}">
                    <a16:creationId xmlns:a16="http://schemas.microsoft.com/office/drawing/2014/main" id="{2862E2D7-9627-4A32-88C5-32E6C6318AB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08C0E6E-763F-4D7A-801D-6298FA34035D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71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10E5A8A-DA34-4923-B530-F98B410A2B71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3" name="Rounded Rectangle 88">
                <a:extLst>
                  <a:ext uri="{FF2B5EF4-FFF2-40B4-BE49-F238E27FC236}">
                    <a16:creationId xmlns:a16="http://schemas.microsoft.com/office/drawing/2014/main" id="{9D64F848-49D3-4D7E-9AFD-F4F54F1C4EB3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0052577-A995-42D0-BF88-36F43008FBDB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0.985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15FE4A9-98EE-409B-AF1F-FC265257564E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1" name="Rounded Rectangle 88">
                <a:extLst>
                  <a:ext uri="{FF2B5EF4-FFF2-40B4-BE49-F238E27FC236}">
                    <a16:creationId xmlns:a16="http://schemas.microsoft.com/office/drawing/2014/main" id="{3719A685-F95B-4621-AAE6-00D22EC65EA5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ECCF53B-85C1-4ED9-9B9E-91DA7FD147AA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87" name="Action Button: Get Information 86">
              <a:hlinkClick r:id="rId6" action="ppaction://hlinksldjump" highlightClick="1"/>
              <a:extLst>
                <a:ext uri="{FF2B5EF4-FFF2-40B4-BE49-F238E27FC236}">
                  <a16:creationId xmlns:a16="http://schemas.microsoft.com/office/drawing/2014/main" id="{A5D0A79E-DC4D-4DDF-9DDA-A708C45066C8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9472467-535F-4E75-9728-5D7A570D92D1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6117CF99-8D5B-48A3-91C5-B131C81C31A0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49B42F7-0932-4019-A939-DC840DF037F0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888305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(23.59%)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3EC2114-38CA-4D4C-A383-0F7FB41F4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71" y="2358123"/>
            <a:ext cx="3685507" cy="29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584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בינוני </a:t>
            </a:r>
            <a:r>
              <a:rPr lang="en-US" dirty="0"/>
              <a:t>ID_3</a:t>
            </a:r>
            <a:r>
              <a:rPr lang="he-IL" dirty="0"/>
              <a:t> – </a:t>
            </a:r>
            <a:r>
              <a:rPr lang="en-US" dirty="0"/>
              <a:t>Framework4</a:t>
            </a:r>
            <a:endParaRPr lang="he-IL" dirty="0"/>
          </a:p>
        </p:txBody>
      </p:sp>
      <p:sp>
        <p:nvSpPr>
          <p:cNvPr id="9" name="Action Button: Return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806381-5923-4252-9A46-F9E9DD7BC9A5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FF7AF-A0C5-4C13-9917-21A4C6858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028627"/>
            <a:ext cx="5143500" cy="339122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C8D44EF-6E59-43A8-9B4C-55C633DC23E8}"/>
              </a:ext>
            </a:extLst>
          </p:cNvPr>
          <p:cNvGrpSpPr/>
          <p:nvPr/>
        </p:nvGrpSpPr>
        <p:grpSpPr>
          <a:xfrm>
            <a:off x="6549810" y="1200150"/>
            <a:ext cx="4987710" cy="3504877"/>
            <a:chOff x="6549810" y="1200150"/>
            <a:chExt cx="4987710" cy="35048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FB4B91-51ED-49B9-87D8-44A7EC1B5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810" y="1200150"/>
              <a:ext cx="4987710" cy="350487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338CAD-68B8-4662-A311-30225EB638C4}"/>
                </a:ext>
              </a:extLst>
            </p:cNvPr>
            <p:cNvSpPr txBox="1"/>
            <p:nvPr/>
          </p:nvSpPr>
          <p:spPr>
            <a:xfrm>
              <a:off x="7814925" y="1200150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97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בינוני </a:t>
            </a:r>
            <a:r>
              <a:rPr lang="en-US" dirty="0"/>
              <a:t>ID_4</a:t>
            </a:r>
            <a:r>
              <a:rPr lang="he-IL" dirty="0"/>
              <a:t> – </a:t>
            </a:r>
            <a:r>
              <a:rPr lang="en-US" dirty="0"/>
              <a:t>Framework4</a:t>
            </a:r>
            <a:endParaRPr lang="he-IL" dirty="0"/>
          </a:p>
        </p:txBody>
      </p:sp>
      <p:sp>
        <p:nvSpPr>
          <p:cNvPr id="9" name="Action Button: Return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806381-5923-4252-9A46-F9E9DD7BC9A5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FF7AF-A0C5-4C13-9917-21A4C6858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028627"/>
            <a:ext cx="5143500" cy="339122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D749F27-128B-4188-BE84-91F985C5F761}"/>
              </a:ext>
            </a:extLst>
          </p:cNvPr>
          <p:cNvGrpSpPr/>
          <p:nvPr/>
        </p:nvGrpSpPr>
        <p:grpSpPr>
          <a:xfrm>
            <a:off x="6549810" y="1200150"/>
            <a:ext cx="4987710" cy="3504877"/>
            <a:chOff x="6549810" y="1200150"/>
            <a:chExt cx="4987710" cy="35048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FB4B91-51ED-49B9-87D8-44A7EC1B5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810" y="1200150"/>
              <a:ext cx="4987710" cy="350487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55C413-8FDE-4CD6-A40A-04C46BEA71C7}"/>
                </a:ext>
              </a:extLst>
            </p:cNvPr>
            <p:cNvSpPr txBox="1"/>
            <p:nvPr/>
          </p:nvSpPr>
          <p:spPr>
            <a:xfrm>
              <a:off x="7733444" y="1200150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6015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בינוני </a:t>
            </a:r>
            <a:r>
              <a:rPr lang="en-US" dirty="0"/>
              <a:t>ID_7</a:t>
            </a:r>
            <a:r>
              <a:rPr lang="he-IL" dirty="0"/>
              <a:t> – </a:t>
            </a:r>
            <a:r>
              <a:rPr lang="en-US" dirty="0"/>
              <a:t>Framework4</a:t>
            </a:r>
            <a:endParaRPr lang="he-IL" dirty="0"/>
          </a:p>
        </p:txBody>
      </p:sp>
      <p:sp>
        <p:nvSpPr>
          <p:cNvPr id="9" name="Action Button: Return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806381-5923-4252-9A46-F9E9DD7BC9A5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952E2-B684-4526-AC61-848B7ECD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60" y="3259248"/>
            <a:ext cx="4862124" cy="329871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DE00AE8-C232-4BC0-AFC7-2B1EF86E01A7}"/>
              </a:ext>
            </a:extLst>
          </p:cNvPr>
          <p:cNvGrpSpPr/>
          <p:nvPr/>
        </p:nvGrpSpPr>
        <p:grpSpPr>
          <a:xfrm>
            <a:off x="6437918" y="1351938"/>
            <a:ext cx="4751719" cy="3298714"/>
            <a:chOff x="6437918" y="1351938"/>
            <a:chExt cx="4751719" cy="32987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E9BDDE-E40C-46EB-9BC9-8EEFE4E5A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7918" y="1351938"/>
              <a:ext cx="4751719" cy="329871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6FD926-ADBC-43F9-A431-AA9B8C157A1C}"/>
                </a:ext>
              </a:extLst>
            </p:cNvPr>
            <p:cNvSpPr txBox="1"/>
            <p:nvPr/>
          </p:nvSpPr>
          <p:spPr>
            <a:xfrm>
              <a:off x="7543321" y="1351938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895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61733-AC82-4623-AA44-9C463277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03202"/>
            <a:ext cx="10115507" cy="780210"/>
          </a:xfrm>
        </p:spPr>
        <p:txBody>
          <a:bodyPr/>
          <a:lstStyle/>
          <a:p>
            <a:r>
              <a:rPr lang="en-US" dirty="0"/>
              <a:t>B-Cells</a:t>
            </a:r>
            <a:r>
              <a:rPr lang="he-IL" dirty="0"/>
              <a:t> – למפוציט </a:t>
            </a:r>
            <a:r>
              <a:rPr lang="en-US" dirty="0"/>
              <a:t>B</a:t>
            </a:r>
            <a:endParaRPr lang="he-IL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BC8EF99-FE07-4A8A-A1F0-D350183DF5CD}"/>
              </a:ext>
            </a:extLst>
          </p:cNvPr>
          <p:cNvSpPr/>
          <p:nvPr/>
        </p:nvSpPr>
        <p:spPr>
          <a:xfrm>
            <a:off x="5097618" y="2437482"/>
            <a:ext cx="2978788" cy="2978788"/>
          </a:xfrm>
          <a:prstGeom prst="ellipse">
            <a:avLst/>
          </a:prstGeom>
          <a:pattFill prst="wdUpDiag">
            <a:fgClr>
              <a:srgbClr val="F79F47"/>
            </a:fgClr>
            <a:bgClr>
              <a:srgbClr val="FF592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ID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0DC95C1-F7BD-4D70-86D8-A573C7148459}"/>
              </a:ext>
            </a:extLst>
          </p:cNvPr>
          <p:cNvSpPr/>
          <p:nvPr/>
        </p:nvSpPr>
        <p:spPr>
          <a:xfrm>
            <a:off x="5097617" y="2437482"/>
            <a:ext cx="2978787" cy="2978788"/>
          </a:xfrm>
          <a:prstGeom prst="ellipse">
            <a:avLst/>
          </a:prstGeom>
          <a:gradFill flip="none" rotWithShape="1">
            <a:gsLst>
              <a:gs pos="99000">
                <a:schemeClr val="accent5">
                  <a:lumMod val="75000"/>
                </a:schemeClr>
              </a:gs>
              <a:gs pos="17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ID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39D4F5E-B201-4BEA-B542-37D8AC6C54A0}"/>
              </a:ext>
            </a:extLst>
          </p:cNvPr>
          <p:cNvSpPr/>
          <p:nvPr/>
        </p:nvSpPr>
        <p:spPr>
          <a:xfrm>
            <a:off x="5432345" y="2770135"/>
            <a:ext cx="2313483" cy="231348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1016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1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47A5F4F-B7F0-4CB2-A158-915A7DE18391}"/>
              </a:ext>
            </a:extLst>
          </p:cNvPr>
          <p:cNvCxnSpPr>
            <a:cxnSpLocks/>
            <a:endCxn id="113" idx="2"/>
          </p:cNvCxnSpPr>
          <p:nvPr/>
        </p:nvCxnSpPr>
        <p:spPr>
          <a:xfrm>
            <a:off x="4259213" y="3916305"/>
            <a:ext cx="687907" cy="0"/>
          </a:xfrm>
          <a:prstGeom prst="line">
            <a:avLst/>
          </a:prstGeom>
          <a:ln>
            <a:solidFill>
              <a:srgbClr val="CDD2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5731614-3E59-42EE-B7F3-2C416C5F1C22}"/>
              </a:ext>
            </a:extLst>
          </p:cNvPr>
          <p:cNvSpPr/>
          <p:nvPr/>
        </p:nvSpPr>
        <p:spPr>
          <a:xfrm>
            <a:off x="2641818" y="1635809"/>
            <a:ext cx="2442144" cy="5135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chemeClr val="accent5">
                  <a:lumMod val="75000"/>
                </a:schemeClr>
              </a:gs>
              <a:gs pos="17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1"/>
            <a:endParaRPr lang="en-ID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917F982B-135A-4756-8145-AE4406C458D6}"/>
              </a:ext>
            </a:extLst>
          </p:cNvPr>
          <p:cNvSpPr/>
          <p:nvPr/>
        </p:nvSpPr>
        <p:spPr>
          <a:xfrm>
            <a:off x="1971838" y="3659513"/>
            <a:ext cx="2442144" cy="5135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chemeClr val="accent5">
                  <a:lumMod val="75000"/>
                </a:schemeClr>
              </a:gs>
              <a:gs pos="17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1"/>
            <a:endParaRPr lang="en-ID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6F180402-4D38-4F1B-8303-003DFA76940A}"/>
              </a:ext>
            </a:extLst>
          </p:cNvPr>
          <p:cNvSpPr/>
          <p:nvPr/>
        </p:nvSpPr>
        <p:spPr>
          <a:xfrm>
            <a:off x="2641818" y="5683218"/>
            <a:ext cx="2442144" cy="5135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chemeClr val="accent5">
                  <a:lumMod val="75000"/>
                </a:schemeClr>
              </a:gs>
              <a:gs pos="17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1"/>
            <a:endParaRPr lang="en-ID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FE66EF1-1935-43CE-BE14-3C05C4653A5A}"/>
              </a:ext>
            </a:extLst>
          </p:cNvPr>
          <p:cNvGrpSpPr/>
          <p:nvPr/>
        </p:nvGrpSpPr>
        <p:grpSpPr>
          <a:xfrm>
            <a:off x="5083961" y="1892598"/>
            <a:ext cx="967136" cy="837481"/>
            <a:chOff x="4457667" y="1202922"/>
            <a:chExt cx="1063848" cy="92122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65992A5-8DD6-497A-8F35-5B9DF97D7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7667" y="1202922"/>
              <a:ext cx="368201" cy="1"/>
            </a:xfrm>
            <a:prstGeom prst="line">
              <a:avLst/>
            </a:prstGeom>
            <a:ln/>
          </p:spPr>
          <p:style>
            <a:lnRef idx="1">
              <a:schemeClr val="accent5">
                <a:lumMod val="67000"/>
              </a:schemeClr>
            </a:lnRef>
            <a:fillRef idx="0">
              <a:schemeClr val="accent5">
                <a:lumMod val="67000"/>
              </a:schemeClr>
            </a:fillRef>
            <a:effectRef idx="0">
              <a:schemeClr val="accent5">
                <a:lumMod val="67000"/>
              </a:schemeClr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4BB42AB-871E-4D78-BCFB-0FDA2B68FC36}"/>
                </a:ext>
              </a:extLst>
            </p:cNvPr>
            <p:cNvCxnSpPr/>
            <p:nvPr/>
          </p:nvCxnSpPr>
          <p:spPr>
            <a:xfrm>
              <a:off x="4825866" y="1202924"/>
              <a:ext cx="545123" cy="770702"/>
            </a:xfrm>
            <a:prstGeom prst="line">
              <a:avLst/>
            </a:prstGeom>
            <a:ln/>
          </p:spPr>
          <p:style>
            <a:lnRef idx="1">
              <a:schemeClr val="accent5">
                <a:lumMod val="67000"/>
              </a:schemeClr>
            </a:lnRef>
            <a:fillRef idx="0">
              <a:schemeClr val="accent5">
                <a:lumMod val="67000"/>
              </a:schemeClr>
            </a:fillRef>
            <a:effectRef idx="0">
              <a:schemeClr val="accent5">
                <a:lumMod val="67000"/>
              </a:schemeClr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8F376049-C6C2-40CB-AFB1-BBB96DE19344}"/>
                </a:ext>
              </a:extLst>
            </p:cNvPr>
            <p:cNvSpPr/>
            <p:nvPr/>
          </p:nvSpPr>
          <p:spPr>
            <a:xfrm>
              <a:off x="5220465" y="1823101"/>
              <a:ext cx="301050" cy="30105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rtl="1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sp>
        <p:nvSpPr>
          <p:cNvPr id="113" name="Oval 112">
            <a:extLst>
              <a:ext uri="{FF2B5EF4-FFF2-40B4-BE49-F238E27FC236}">
                <a16:creationId xmlns:a16="http://schemas.microsoft.com/office/drawing/2014/main" id="{09DE17CF-C379-493B-9C1B-54EAF6CDBD24}"/>
              </a:ext>
            </a:extLst>
          </p:cNvPr>
          <p:cNvSpPr/>
          <p:nvPr/>
        </p:nvSpPr>
        <p:spPr>
          <a:xfrm>
            <a:off x="4947121" y="3779464"/>
            <a:ext cx="273682" cy="2736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1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65C719-A41A-44B0-9C64-1C83671D12B4}"/>
              </a:ext>
            </a:extLst>
          </p:cNvPr>
          <p:cNvSpPr txBox="1"/>
          <p:nvPr/>
        </p:nvSpPr>
        <p:spPr>
          <a:xfrm>
            <a:off x="2865120" y="1647957"/>
            <a:ext cx="19628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he-IL" sz="1600" b="1" dirty="0">
                <a:solidFill>
                  <a:schemeClr val="bg1"/>
                </a:solidFill>
                <a:latin typeface="Gisha" panose="020B0502040204020203" pitchFamily="34" charset="-79"/>
                <a:ea typeface="Roboto" panose="02000000000000000000" pitchFamily="2" charset="0"/>
                <a:cs typeface="Gisha" panose="020B0502040204020203" pitchFamily="34" charset="-79"/>
              </a:rPr>
              <a:t>בעלי חשיבות גדולה בהגנה על הגוף</a:t>
            </a:r>
            <a:endParaRPr lang="en-US" sz="1600" b="1" dirty="0">
              <a:solidFill>
                <a:schemeClr val="bg1"/>
              </a:solidFill>
              <a:latin typeface="Gisha" panose="020B0502040204020203" pitchFamily="34" charset="-79"/>
              <a:ea typeface="Roboto" panose="02000000000000000000" pitchFamily="2" charset="0"/>
              <a:cs typeface="Gisha" panose="020B0502040204020203" pitchFamily="34" charset="-79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9F47C53-6B88-44D9-AF30-B7EED55B0ADA}"/>
              </a:ext>
            </a:extLst>
          </p:cNvPr>
          <p:cNvSpPr txBox="1"/>
          <p:nvPr/>
        </p:nvSpPr>
        <p:spPr>
          <a:xfrm>
            <a:off x="1971836" y="3670084"/>
            <a:ext cx="24421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he-IL" sz="1600" b="1" dirty="0">
                <a:solidFill>
                  <a:schemeClr val="bg1"/>
                </a:solidFill>
                <a:latin typeface="Gisha" panose="020B0502040204020203" pitchFamily="34" charset="-79"/>
                <a:ea typeface="Roboto" panose="02000000000000000000" pitchFamily="2" charset="0"/>
                <a:cs typeface="Gisha" panose="020B0502040204020203" pitchFamily="34" charset="-79"/>
              </a:rPr>
              <a:t>חלקם הופכים להיות תאי זיכרון</a:t>
            </a:r>
            <a:endParaRPr lang="en-US" sz="1600" b="1" dirty="0">
              <a:solidFill>
                <a:schemeClr val="bg1"/>
              </a:solidFill>
              <a:latin typeface="Gisha" panose="020B0502040204020203" pitchFamily="34" charset="-79"/>
              <a:ea typeface="Roboto" panose="02000000000000000000" pitchFamily="2" charset="0"/>
              <a:cs typeface="Gisha" panose="020B0502040204020203" pitchFamily="34" charset="-79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3CED5BE-29B3-42E1-8CD3-165B361A7AB1}"/>
              </a:ext>
            </a:extLst>
          </p:cNvPr>
          <p:cNvSpPr txBox="1"/>
          <p:nvPr/>
        </p:nvSpPr>
        <p:spPr>
          <a:xfrm>
            <a:off x="2767647" y="5706248"/>
            <a:ext cx="2227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he-IL" sz="1600" b="1" dirty="0">
                <a:solidFill>
                  <a:schemeClr val="bg1"/>
                </a:solidFill>
                <a:latin typeface="Gisha" panose="020B0502040204020203" pitchFamily="34" charset="-79"/>
                <a:ea typeface="Roboto" panose="02000000000000000000" pitchFamily="2" charset="0"/>
                <a:cs typeface="Gisha" panose="020B0502040204020203" pitchFamily="34" charset="-79"/>
              </a:rPr>
              <a:t>נגד חיידקים חוץ תאיים שמתרבים בחזור הדם</a:t>
            </a:r>
            <a:endParaRPr lang="en-US" sz="1600" b="1" dirty="0">
              <a:solidFill>
                <a:schemeClr val="bg1"/>
              </a:solidFill>
              <a:latin typeface="Gisha" panose="020B0502040204020203" pitchFamily="34" charset="-79"/>
              <a:ea typeface="Roboto" panose="02000000000000000000" pitchFamily="2" charset="0"/>
              <a:cs typeface="Gisha" panose="020B0502040204020203" pitchFamily="34" charset="-79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1FD2B1-48FB-489E-8D11-1A814294B74C}"/>
              </a:ext>
            </a:extLst>
          </p:cNvPr>
          <p:cNvGrpSpPr/>
          <p:nvPr/>
        </p:nvGrpSpPr>
        <p:grpSpPr>
          <a:xfrm flipV="1">
            <a:off x="5083962" y="5102534"/>
            <a:ext cx="967135" cy="837479"/>
            <a:chOff x="4457667" y="1202924"/>
            <a:chExt cx="1063848" cy="921227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856C797-5E40-4EFB-AAEB-D1EA0759D359}"/>
                </a:ext>
              </a:extLst>
            </p:cNvPr>
            <p:cNvCxnSpPr/>
            <p:nvPr/>
          </p:nvCxnSpPr>
          <p:spPr>
            <a:xfrm flipV="1">
              <a:off x="4457667" y="1202924"/>
              <a:ext cx="368200" cy="1"/>
            </a:xfrm>
            <a:prstGeom prst="line">
              <a:avLst/>
            </a:prstGeom>
            <a:ln/>
          </p:spPr>
          <p:style>
            <a:lnRef idx="1">
              <a:schemeClr val="accent5">
                <a:lumMod val="67000"/>
              </a:schemeClr>
            </a:lnRef>
            <a:fillRef idx="0">
              <a:schemeClr val="accent5">
                <a:lumMod val="67000"/>
              </a:schemeClr>
            </a:fillRef>
            <a:effectRef idx="0">
              <a:schemeClr val="accent5">
                <a:lumMod val="67000"/>
              </a:schemeClr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B43C814-C635-4EB9-AD10-08B67874E3E0}"/>
                </a:ext>
              </a:extLst>
            </p:cNvPr>
            <p:cNvCxnSpPr/>
            <p:nvPr/>
          </p:nvCxnSpPr>
          <p:spPr>
            <a:xfrm>
              <a:off x="4825867" y="1202924"/>
              <a:ext cx="545123" cy="770702"/>
            </a:xfrm>
            <a:prstGeom prst="line">
              <a:avLst/>
            </a:prstGeom>
            <a:ln/>
          </p:spPr>
          <p:style>
            <a:lnRef idx="1">
              <a:schemeClr val="accent5">
                <a:lumMod val="67000"/>
              </a:schemeClr>
            </a:lnRef>
            <a:fillRef idx="0">
              <a:schemeClr val="accent5">
                <a:lumMod val="67000"/>
              </a:schemeClr>
            </a:fillRef>
            <a:effectRef idx="0">
              <a:schemeClr val="accent5">
                <a:lumMod val="67000"/>
              </a:schemeClr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469B9E-4545-4A9A-A913-557B73F12B54}"/>
                </a:ext>
              </a:extLst>
            </p:cNvPr>
            <p:cNvSpPr/>
            <p:nvPr/>
          </p:nvSpPr>
          <p:spPr>
            <a:xfrm>
              <a:off x="5220465" y="1823101"/>
              <a:ext cx="301050" cy="30105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rtl="1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662D45E-904A-4D86-B924-390390480FD5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>
            <a:off x="8199591" y="3916305"/>
            <a:ext cx="687907" cy="0"/>
          </a:xfrm>
          <a:prstGeom prst="line">
            <a:avLst/>
          </a:prstGeom>
          <a:ln>
            <a:solidFill>
              <a:srgbClr val="ACB5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31560548-5D9B-4289-8594-8BCCBD36D582}"/>
              </a:ext>
            </a:extLst>
          </p:cNvPr>
          <p:cNvSpPr/>
          <p:nvPr/>
        </p:nvSpPr>
        <p:spPr>
          <a:xfrm flipH="1">
            <a:off x="8062751" y="1635809"/>
            <a:ext cx="2442144" cy="5135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chemeClr val="accent5">
                  <a:lumMod val="75000"/>
                </a:schemeClr>
              </a:gs>
              <a:gs pos="17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1"/>
            <a:endParaRPr lang="en-ID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C3989DF9-EFAD-4382-A588-68DD011CDB59}"/>
              </a:ext>
            </a:extLst>
          </p:cNvPr>
          <p:cNvSpPr/>
          <p:nvPr/>
        </p:nvSpPr>
        <p:spPr>
          <a:xfrm flipH="1">
            <a:off x="8732730" y="3659513"/>
            <a:ext cx="2442144" cy="5135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chemeClr val="accent5">
                  <a:lumMod val="75000"/>
                </a:schemeClr>
              </a:gs>
              <a:gs pos="17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1"/>
            <a:endParaRPr lang="en-ID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669BAE52-A45C-41B1-B56A-A0201B442424}"/>
              </a:ext>
            </a:extLst>
          </p:cNvPr>
          <p:cNvSpPr/>
          <p:nvPr/>
        </p:nvSpPr>
        <p:spPr>
          <a:xfrm flipH="1">
            <a:off x="8062751" y="5683218"/>
            <a:ext cx="2442144" cy="5135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chemeClr val="accent5">
                  <a:lumMod val="75000"/>
                </a:schemeClr>
              </a:gs>
              <a:gs pos="17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1"/>
            <a:endParaRPr lang="en-ID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A10714D-9E5A-4B61-95A1-07B9781926AD}"/>
              </a:ext>
            </a:extLst>
          </p:cNvPr>
          <p:cNvGrpSpPr/>
          <p:nvPr/>
        </p:nvGrpSpPr>
        <p:grpSpPr>
          <a:xfrm flipH="1">
            <a:off x="7095619" y="1892598"/>
            <a:ext cx="967132" cy="837481"/>
            <a:chOff x="4457669" y="1202922"/>
            <a:chExt cx="1063846" cy="921229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1044444-685B-49F6-A323-EBAC719DE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7669" y="1202922"/>
              <a:ext cx="368200" cy="1"/>
            </a:xfrm>
            <a:prstGeom prst="line">
              <a:avLst/>
            </a:prstGeom>
            <a:ln/>
          </p:spPr>
          <p:style>
            <a:lnRef idx="1">
              <a:schemeClr val="accent5">
                <a:lumMod val="67000"/>
              </a:schemeClr>
            </a:lnRef>
            <a:fillRef idx="0">
              <a:schemeClr val="accent5">
                <a:lumMod val="67000"/>
              </a:schemeClr>
            </a:fillRef>
            <a:effectRef idx="0">
              <a:schemeClr val="accent5">
                <a:lumMod val="67000"/>
              </a:schemeClr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611F266-2423-42FF-8632-36DB0FA0FA6E}"/>
                </a:ext>
              </a:extLst>
            </p:cNvPr>
            <p:cNvCxnSpPr/>
            <p:nvPr/>
          </p:nvCxnSpPr>
          <p:spPr>
            <a:xfrm>
              <a:off x="4825867" y="1202924"/>
              <a:ext cx="545123" cy="770702"/>
            </a:xfrm>
            <a:prstGeom prst="line">
              <a:avLst/>
            </a:prstGeom>
            <a:ln/>
          </p:spPr>
          <p:style>
            <a:lnRef idx="1">
              <a:schemeClr val="accent5">
                <a:lumMod val="67000"/>
              </a:schemeClr>
            </a:lnRef>
            <a:fillRef idx="0">
              <a:schemeClr val="accent5">
                <a:lumMod val="67000"/>
              </a:schemeClr>
            </a:fillRef>
            <a:effectRef idx="0">
              <a:schemeClr val="accent5">
                <a:lumMod val="67000"/>
              </a:schemeClr>
            </a:effectRef>
            <a:fontRef idx="minor">
              <a:schemeClr val="tx1"/>
            </a:fontRef>
          </p:style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8D56E67-8695-4DA5-8A89-DECEBE8958DF}"/>
                </a:ext>
              </a:extLst>
            </p:cNvPr>
            <p:cNvSpPr/>
            <p:nvPr/>
          </p:nvSpPr>
          <p:spPr>
            <a:xfrm>
              <a:off x="5220465" y="1823101"/>
              <a:ext cx="301050" cy="30105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rtl="1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6027BEDA-159B-438E-B0C7-86EC5C6507CD}"/>
              </a:ext>
            </a:extLst>
          </p:cNvPr>
          <p:cNvSpPr/>
          <p:nvPr/>
        </p:nvSpPr>
        <p:spPr>
          <a:xfrm flipH="1">
            <a:off x="7925910" y="3779464"/>
            <a:ext cx="273682" cy="2736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1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9D49EB9-36C4-436C-A5B2-AD24BCA68A14}"/>
              </a:ext>
            </a:extLst>
          </p:cNvPr>
          <p:cNvSpPr txBox="1"/>
          <p:nvPr/>
        </p:nvSpPr>
        <p:spPr>
          <a:xfrm flipH="1">
            <a:off x="8296223" y="1743757"/>
            <a:ext cx="19752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he-IL" sz="1600" b="1" dirty="0">
                <a:solidFill>
                  <a:schemeClr val="bg1"/>
                </a:solidFill>
                <a:latin typeface="Gisha" panose="020B0502040204020203" pitchFamily="34" charset="-79"/>
                <a:ea typeface="Roboto" panose="02000000000000000000" pitchFamily="2" charset="0"/>
                <a:cs typeface="Gisha" panose="020B0502040204020203" pitchFamily="34" charset="-79"/>
              </a:rPr>
              <a:t>סוג של תא דם לבן</a:t>
            </a:r>
            <a:endParaRPr lang="en-US" sz="1600" b="1" dirty="0">
              <a:solidFill>
                <a:schemeClr val="bg1"/>
              </a:solidFill>
              <a:latin typeface="Gisha" panose="020B0502040204020203" pitchFamily="34" charset="-79"/>
              <a:ea typeface="Roboto" panose="02000000000000000000" pitchFamily="2" charset="0"/>
              <a:cs typeface="Gisha" panose="020B0502040204020203" pitchFamily="34" charset="-79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247D9FC-6380-4531-9BA3-2000ADF56B15}"/>
              </a:ext>
            </a:extLst>
          </p:cNvPr>
          <p:cNvSpPr txBox="1"/>
          <p:nvPr/>
        </p:nvSpPr>
        <p:spPr>
          <a:xfrm flipH="1">
            <a:off x="9010683" y="3656974"/>
            <a:ext cx="191857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he-IL" sz="1600" b="1" dirty="0">
                <a:solidFill>
                  <a:schemeClr val="bg1"/>
                </a:solidFill>
                <a:latin typeface="Gisha" panose="020B0502040204020203" pitchFamily="34" charset="-79"/>
                <a:ea typeface="Roboto" panose="02000000000000000000" pitchFamily="2" charset="0"/>
                <a:cs typeface="Gisha" panose="020B0502040204020203" pitchFamily="34" charset="-79"/>
              </a:rPr>
              <a:t>אחראי על יצירת נוגדים</a:t>
            </a:r>
            <a:endParaRPr lang="en-US" sz="1600" b="1" dirty="0">
              <a:solidFill>
                <a:schemeClr val="bg1"/>
              </a:solidFill>
              <a:latin typeface="Gisha" panose="020B0502040204020203" pitchFamily="34" charset="-79"/>
              <a:ea typeface="Roboto" panose="02000000000000000000" pitchFamily="2" charset="0"/>
              <a:cs typeface="Gisha" panose="020B0502040204020203" pitchFamily="34" charset="-79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B6AB1C3-8B28-4B70-8149-1E6B310AD872}"/>
              </a:ext>
            </a:extLst>
          </p:cNvPr>
          <p:cNvSpPr txBox="1"/>
          <p:nvPr/>
        </p:nvSpPr>
        <p:spPr>
          <a:xfrm flipH="1">
            <a:off x="8494918" y="5706248"/>
            <a:ext cx="17163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he-IL" sz="1600" b="1" dirty="0">
                <a:solidFill>
                  <a:schemeClr val="bg1"/>
                </a:solidFill>
                <a:latin typeface="Gisha" panose="020B0502040204020203" pitchFamily="34" charset="-79"/>
                <a:ea typeface="Roboto" panose="02000000000000000000" pitchFamily="2" charset="0"/>
                <a:cs typeface="Gisha" panose="020B0502040204020203" pitchFamily="34" charset="-79"/>
              </a:rPr>
              <a:t>נוצרים במח העצם  ומגיעים לשאר הגוף</a:t>
            </a:r>
            <a:endParaRPr lang="en-US" sz="1600" b="1" dirty="0">
              <a:solidFill>
                <a:schemeClr val="bg1"/>
              </a:solidFill>
              <a:latin typeface="Gisha" panose="020B0502040204020203" pitchFamily="34" charset="-79"/>
              <a:ea typeface="Roboto" panose="02000000000000000000" pitchFamily="2" charset="0"/>
              <a:cs typeface="Gisha" panose="020B0502040204020203" pitchFamily="34" charset="-79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390CA57-D43F-4876-BF20-C336C8C41DA0}"/>
              </a:ext>
            </a:extLst>
          </p:cNvPr>
          <p:cNvGrpSpPr/>
          <p:nvPr/>
        </p:nvGrpSpPr>
        <p:grpSpPr>
          <a:xfrm flipH="1" flipV="1">
            <a:off x="7095616" y="5102534"/>
            <a:ext cx="967135" cy="837479"/>
            <a:chOff x="4457667" y="1202924"/>
            <a:chExt cx="1063848" cy="921227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3D621A4-6D92-4144-A420-DFE3B04F0D7F}"/>
                </a:ext>
              </a:extLst>
            </p:cNvPr>
            <p:cNvCxnSpPr/>
            <p:nvPr/>
          </p:nvCxnSpPr>
          <p:spPr>
            <a:xfrm flipV="1">
              <a:off x="4457667" y="1202924"/>
              <a:ext cx="368200" cy="1"/>
            </a:xfrm>
            <a:prstGeom prst="line">
              <a:avLst/>
            </a:prstGeom>
            <a:ln/>
          </p:spPr>
          <p:style>
            <a:lnRef idx="1">
              <a:schemeClr val="accent5">
                <a:lumMod val="67000"/>
              </a:schemeClr>
            </a:lnRef>
            <a:fillRef idx="0">
              <a:schemeClr val="accent5">
                <a:lumMod val="67000"/>
              </a:schemeClr>
            </a:fillRef>
            <a:effectRef idx="0">
              <a:schemeClr val="accent5">
                <a:lumMod val="67000"/>
              </a:schemeClr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FF5E297-0795-410F-AE9F-2C4F7F7B50E5}"/>
                </a:ext>
              </a:extLst>
            </p:cNvPr>
            <p:cNvCxnSpPr/>
            <p:nvPr/>
          </p:nvCxnSpPr>
          <p:spPr>
            <a:xfrm>
              <a:off x="4825867" y="1202924"/>
              <a:ext cx="545123" cy="770702"/>
            </a:xfrm>
            <a:prstGeom prst="line">
              <a:avLst/>
            </a:prstGeom>
            <a:ln/>
          </p:spPr>
          <p:style>
            <a:lnRef idx="1">
              <a:schemeClr val="accent5">
                <a:lumMod val="67000"/>
              </a:schemeClr>
            </a:lnRef>
            <a:fillRef idx="0">
              <a:schemeClr val="accent5">
                <a:lumMod val="67000"/>
              </a:schemeClr>
            </a:fillRef>
            <a:effectRef idx="0">
              <a:schemeClr val="accent5">
                <a:lumMod val="67000"/>
              </a:schemeClr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01AC7F6-C3A3-4A4C-98C7-35EA963BC974}"/>
                </a:ext>
              </a:extLst>
            </p:cNvPr>
            <p:cNvSpPr/>
            <p:nvPr/>
          </p:nvSpPr>
          <p:spPr>
            <a:xfrm>
              <a:off x="5220465" y="1823101"/>
              <a:ext cx="301050" cy="30105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rtl="1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7889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372FC466-767F-48E1-8E5D-493A5F5C7AD4}"/>
              </a:ext>
            </a:extLst>
          </p:cNvPr>
          <p:cNvSpPr txBox="1">
            <a:spLocks/>
          </p:cNvSpPr>
          <p:nvPr/>
        </p:nvSpPr>
        <p:spPr>
          <a:xfrm>
            <a:off x="660336" y="962382"/>
            <a:ext cx="11268892" cy="2660747"/>
          </a:xfrm>
          <a:prstGeom prst="rect">
            <a:avLst/>
          </a:prstGeom>
        </p:spPr>
        <p:txBody>
          <a:bodyPr anchor="ctr"/>
          <a:lstStyle>
            <a:lvl1pPr algn="ctr" defTabSz="457200" rtl="1" eaLnBrk="1" latinLnBrk="0" hangingPunct="1">
              <a:spcBef>
                <a:spcPct val="0"/>
              </a:spcBef>
              <a:buNone/>
              <a:defRPr sz="4000" b="1" kern="1200" cap="none">
                <a:ln w="3175" cmpd="sng"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1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6000" dirty="0">
                <a:solidFill>
                  <a:srgbClr val="42BA97">
                    <a:lumMod val="50000"/>
                  </a:srgbClr>
                </a:solidFill>
              </a:rPr>
              <a:t>חולי קורונה קשים</a:t>
            </a:r>
            <a:endParaRPr lang="en-US" sz="4800" dirty="0">
              <a:solidFill>
                <a:srgbClr val="42BA97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070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15480A-8EEA-4766-A445-EA61B3C5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הרשת – חולה קורונה קשה (</a:t>
            </a:r>
            <a:r>
              <a:rPr lang="en-US" dirty="0"/>
              <a:t>ID_5</a:t>
            </a:r>
            <a:r>
              <a:rPr lang="he-IL" dirty="0"/>
              <a:t>)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5E8F04F-073D-48D8-99AF-A812C49237C8}"/>
              </a:ext>
            </a:extLst>
          </p:cNvPr>
          <p:cNvGrpSpPr/>
          <p:nvPr/>
        </p:nvGrpSpPr>
        <p:grpSpPr>
          <a:xfrm>
            <a:off x="8624990" y="1656318"/>
            <a:ext cx="3354462" cy="4745703"/>
            <a:chOff x="8606884" y="1194591"/>
            <a:chExt cx="3354462" cy="474570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7BFB974-AA97-4DEA-A66A-B40F39FBCA17}"/>
                </a:ext>
              </a:extLst>
            </p:cNvPr>
            <p:cNvGrpSpPr/>
            <p:nvPr/>
          </p:nvGrpSpPr>
          <p:grpSpPr>
            <a:xfrm>
              <a:off x="8608810" y="1194591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7" name="Rounded Rectangle 88">
                <a:extLst>
                  <a:ext uri="{FF2B5EF4-FFF2-40B4-BE49-F238E27FC236}">
                    <a16:creationId xmlns:a16="http://schemas.microsoft.com/office/drawing/2014/main" id="{3E13BB52-F7FA-4A24-8B86-CC62B4599569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B8A1445-FFEC-4682-A5CD-2F91A960E964}"/>
                  </a:ext>
                </a:extLst>
              </p:cNvPr>
              <p:cNvSpPr txBox="1"/>
              <p:nvPr/>
            </p:nvSpPr>
            <p:spPr>
              <a:xfrm>
                <a:off x="6936106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1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8B4A4DF-F347-40E9-8809-12DF76B991BF}"/>
                </a:ext>
              </a:extLst>
            </p:cNvPr>
            <p:cNvGrpSpPr/>
            <p:nvPr/>
          </p:nvGrpSpPr>
          <p:grpSpPr>
            <a:xfrm>
              <a:off x="8606884" y="1879680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0" name="Rounded Rectangle 88">
                <a:extLst>
                  <a:ext uri="{FF2B5EF4-FFF2-40B4-BE49-F238E27FC236}">
                    <a16:creationId xmlns:a16="http://schemas.microsoft.com/office/drawing/2014/main" id="{489C0700-09FF-48EB-983E-F89E14F8BA15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B1FBF7-D4C6-4369-84A8-F4352B2E6D90}"/>
                  </a:ext>
                </a:extLst>
              </p:cNvPr>
              <p:cNvSpPr txBox="1"/>
              <p:nvPr/>
            </p:nvSpPr>
            <p:spPr>
              <a:xfrm>
                <a:off x="6939236" y="1291593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1300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96F1803-FEF4-4B2E-9212-C3B96A19E256}"/>
                </a:ext>
              </a:extLst>
            </p:cNvPr>
            <p:cNvGrpSpPr/>
            <p:nvPr/>
          </p:nvGrpSpPr>
          <p:grpSpPr>
            <a:xfrm>
              <a:off x="8620482" y="2571579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ounded Rectangle 88">
                <a:extLst>
                  <a:ext uri="{FF2B5EF4-FFF2-40B4-BE49-F238E27FC236}">
                    <a16:creationId xmlns:a16="http://schemas.microsoft.com/office/drawing/2014/main" id="{5C772354-9D18-4F34-9CE5-433FC40BF25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DFF059-BCF1-4EFD-8725-34F8428FC9AE}"/>
                  </a:ext>
                </a:extLst>
              </p:cNvPr>
              <p:cNvSpPr txBox="1"/>
              <p:nvPr/>
            </p:nvSpPr>
            <p:spPr>
              <a:xfrm>
                <a:off x="6953588" y="1321672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1116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C1BC64D-5C36-4B07-86CE-F3AF270583F2}"/>
                </a:ext>
              </a:extLst>
            </p:cNvPr>
            <p:cNvGrpSpPr/>
            <p:nvPr/>
          </p:nvGrpSpPr>
          <p:grpSpPr>
            <a:xfrm>
              <a:off x="8628401" y="3263478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6" name="Rounded Rectangle 88">
                <a:extLst>
                  <a:ext uri="{FF2B5EF4-FFF2-40B4-BE49-F238E27FC236}">
                    <a16:creationId xmlns:a16="http://schemas.microsoft.com/office/drawing/2014/main" id="{68A8F50A-E249-429D-91D3-D79C090BA34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8ED21A6-5E6C-4C11-A8D3-EC1E84A724ED}"/>
                  </a:ext>
                </a:extLst>
              </p:cNvPr>
              <p:cNvSpPr txBox="1"/>
              <p:nvPr/>
            </p:nvSpPr>
            <p:spPr>
              <a:xfrm>
                <a:off x="6953590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131199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FC741DB-4238-4938-B57E-F5AF4BCD5A13}"/>
                </a:ext>
              </a:extLst>
            </p:cNvPr>
            <p:cNvGrpSpPr/>
            <p:nvPr/>
          </p:nvGrpSpPr>
          <p:grpSpPr>
            <a:xfrm>
              <a:off x="8636320" y="3955377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4" name="Rounded Rectangle 88">
                <a:extLst>
                  <a:ext uri="{FF2B5EF4-FFF2-40B4-BE49-F238E27FC236}">
                    <a16:creationId xmlns:a16="http://schemas.microsoft.com/office/drawing/2014/main" id="{F7BD9D40-D07E-4449-81AD-A33CC2B8A5D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3409416-E08E-4313-9757-1C1855392343}"/>
                  </a:ext>
                </a:extLst>
              </p:cNvPr>
              <p:cNvSpPr txBox="1"/>
              <p:nvPr/>
            </p:nvSpPr>
            <p:spPr>
              <a:xfrm>
                <a:off x="6936101" y="1278220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235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59E5FF9-54AB-4550-8FC4-B93B54476F5D}"/>
                </a:ext>
              </a:extLst>
            </p:cNvPr>
            <p:cNvGrpSpPr/>
            <p:nvPr/>
          </p:nvGrpSpPr>
          <p:grpSpPr>
            <a:xfrm>
              <a:off x="8636320" y="4646408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7" name="Rounded Rectangle 88">
                <a:extLst>
                  <a:ext uri="{FF2B5EF4-FFF2-40B4-BE49-F238E27FC236}">
                    <a16:creationId xmlns:a16="http://schemas.microsoft.com/office/drawing/2014/main" id="{E2D610DE-D659-4E4E-AFD2-067D3BF74ECB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09A2FCD-B3CE-4A7F-963D-06D4080C0695}"/>
                  </a:ext>
                </a:extLst>
              </p:cNvPr>
              <p:cNvSpPr txBox="1"/>
              <p:nvPr/>
            </p:nvSpPr>
            <p:spPr>
              <a:xfrm>
                <a:off x="6940710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0.681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B11B843-BDB3-4631-BDED-5A14F1B02CA3}"/>
                </a:ext>
              </a:extLst>
            </p:cNvPr>
            <p:cNvGrpSpPr/>
            <p:nvPr/>
          </p:nvGrpSpPr>
          <p:grpSpPr>
            <a:xfrm>
              <a:off x="8628401" y="5363733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3" name="Rounded Rectangle 88">
                <a:extLst>
                  <a:ext uri="{FF2B5EF4-FFF2-40B4-BE49-F238E27FC236}">
                    <a16:creationId xmlns:a16="http://schemas.microsoft.com/office/drawing/2014/main" id="{8AF16F53-36F3-43DC-8D08-49C10AD2D0E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16C096D-5C9A-45E4-B82D-70F42C25D9F3}"/>
                  </a:ext>
                </a:extLst>
              </p:cNvPr>
              <p:cNvSpPr txBox="1"/>
              <p:nvPr/>
            </p:nvSpPr>
            <p:spPr>
              <a:xfrm>
                <a:off x="6940717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3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7C4CA7-FBBA-4861-8823-2A70DB38FA91}"/>
              </a:ext>
            </a:extLst>
          </p:cNvPr>
          <p:cNvGrpSpPr/>
          <p:nvPr/>
        </p:nvGrpSpPr>
        <p:grpSpPr>
          <a:xfrm>
            <a:off x="4186373" y="998078"/>
            <a:ext cx="4324373" cy="2852905"/>
            <a:chOff x="4205001" y="1199471"/>
            <a:chExt cx="4324373" cy="285290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158660-3477-4F62-BED1-F03668374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5001" y="1376439"/>
              <a:ext cx="4324373" cy="2675937"/>
            </a:xfrm>
            <a:prstGeom prst="rect">
              <a:avLst/>
            </a:prstGeom>
          </p:spPr>
        </p:pic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B1699C4-AACB-485D-9FFE-4B511A255212}"/>
                </a:ext>
              </a:extLst>
            </p:cNvPr>
            <p:cNvGrpSpPr/>
            <p:nvPr/>
          </p:nvGrpSpPr>
          <p:grpSpPr>
            <a:xfrm>
              <a:off x="4906213" y="1199471"/>
              <a:ext cx="2865367" cy="2456115"/>
              <a:chOff x="4906213" y="1199471"/>
              <a:chExt cx="2865367" cy="2456115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54384C2-4532-467A-8CDC-3E98BA2F833C}"/>
                  </a:ext>
                </a:extLst>
              </p:cNvPr>
              <p:cNvSpPr txBox="1"/>
              <p:nvPr/>
            </p:nvSpPr>
            <p:spPr>
              <a:xfrm>
                <a:off x="4906213" y="1199471"/>
                <a:ext cx="2865367" cy="184666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en-US" sz="1200" b="1" dirty="0">
                    <a:latin typeface="Gisha" panose="020B0502040204020203" pitchFamily="34" charset="-79"/>
                    <a:cs typeface="Gisha" panose="020B0502040204020203" pitchFamily="34" charset="-79"/>
                  </a:rPr>
                  <a:t>Communities Distribution</a:t>
                </a:r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00F88D2A-D2F4-4213-9DAF-3330B640FF1A}"/>
                  </a:ext>
                </a:extLst>
              </p:cNvPr>
              <p:cNvSpPr/>
              <p:nvPr/>
            </p:nvSpPr>
            <p:spPr>
              <a:xfrm>
                <a:off x="5580406" y="3440443"/>
                <a:ext cx="41563" cy="45719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1A3AB6F-9A8A-438C-A9C4-695E98F7D391}"/>
                  </a:ext>
                </a:extLst>
              </p:cNvPr>
              <p:cNvSpPr/>
              <p:nvPr/>
            </p:nvSpPr>
            <p:spPr>
              <a:xfrm>
                <a:off x="6548678" y="1426907"/>
                <a:ext cx="41563" cy="45719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CC6E398F-336B-4701-B975-516F2F7FFA6E}"/>
                  </a:ext>
                </a:extLst>
              </p:cNvPr>
              <p:cNvSpPr/>
              <p:nvPr/>
            </p:nvSpPr>
            <p:spPr>
              <a:xfrm>
                <a:off x="7514930" y="3609867"/>
                <a:ext cx="41563" cy="45719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22E5F7E-B2DA-4BC0-8123-9E9F4DD5F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57" y="4924425"/>
            <a:ext cx="523451" cy="1912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C5CCC-AE3C-4722-81B6-B9BB7085E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50742"/>
            <a:ext cx="4324372" cy="37344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702245-C93E-492E-B7FE-B9B5AA5C2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672" y="3975287"/>
            <a:ext cx="4181453" cy="283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83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8AEC9-B4DC-4A64-9361-69EF8BB89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79" y="1225514"/>
            <a:ext cx="3735843" cy="535927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015480A-8EEA-4766-A445-EA61B3C5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הרשת – חולה קורונה קשה (</a:t>
            </a:r>
            <a:r>
              <a:rPr lang="en-US" dirty="0"/>
              <a:t>ID_14</a:t>
            </a:r>
            <a:r>
              <a:rPr lang="he-IL" dirty="0"/>
              <a:t>)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5E8F04F-073D-48D8-99AF-A812C49237C8}"/>
              </a:ext>
            </a:extLst>
          </p:cNvPr>
          <p:cNvGrpSpPr/>
          <p:nvPr/>
        </p:nvGrpSpPr>
        <p:grpSpPr>
          <a:xfrm>
            <a:off x="8624990" y="1656318"/>
            <a:ext cx="3354462" cy="4745703"/>
            <a:chOff x="8606884" y="1194591"/>
            <a:chExt cx="3354462" cy="474570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7BFB974-AA97-4DEA-A66A-B40F39FBCA17}"/>
                </a:ext>
              </a:extLst>
            </p:cNvPr>
            <p:cNvGrpSpPr/>
            <p:nvPr/>
          </p:nvGrpSpPr>
          <p:grpSpPr>
            <a:xfrm>
              <a:off x="8608810" y="1194591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7" name="Rounded Rectangle 88">
                <a:extLst>
                  <a:ext uri="{FF2B5EF4-FFF2-40B4-BE49-F238E27FC236}">
                    <a16:creationId xmlns:a16="http://schemas.microsoft.com/office/drawing/2014/main" id="{3E13BB52-F7FA-4A24-8B86-CC62B4599569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B8A1445-FFEC-4682-A5CD-2F91A960E964}"/>
                  </a:ext>
                </a:extLst>
              </p:cNvPr>
              <p:cNvSpPr txBox="1"/>
              <p:nvPr/>
            </p:nvSpPr>
            <p:spPr>
              <a:xfrm>
                <a:off x="6936106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50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8B4A4DF-F347-40E9-8809-12DF76B991BF}"/>
                </a:ext>
              </a:extLst>
            </p:cNvPr>
            <p:cNvGrpSpPr/>
            <p:nvPr/>
          </p:nvGrpSpPr>
          <p:grpSpPr>
            <a:xfrm>
              <a:off x="8606884" y="1879680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0" name="Rounded Rectangle 88">
                <a:extLst>
                  <a:ext uri="{FF2B5EF4-FFF2-40B4-BE49-F238E27FC236}">
                    <a16:creationId xmlns:a16="http://schemas.microsoft.com/office/drawing/2014/main" id="{489C0700-09FF-48EB-983E-F89E14F8BA15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B1FBF7-D4C6-4369-84A8-F4352B2E6D90}"/>
                  </a:ext>
                </a:extLst>
              </p:cNvPr>
              <p:cNvSpPr txBox="1"/>
              <p:nvPr/>
            </p:nvSpPr>
            <p:spPr>
              <a:xfrm>
                <a:off x="6939236" y="1291593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475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96F1803-FEF4-4B2E-9212-C3B96A19E256}"/>
                </a:ext>
              </a:extLst>
            </p:cNvPr>
            <p:cNvGrpSpPr/>
            <p:nvPr/>
          </p:nvGrpSpPr>
          <p:grpSpPr>
            <a:xfrm>
              <a:off x="8620482" y="2571579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ounded Rectangle 88">
                <a:extLst>
                  <a:ext uri="{FF2B5EF4-FFF2-40B4-BE49-F238E27FC236}">
                    <a16:creationId xmlns:a16="http://schemas.microsoft.com/office/drawing/2014/main" id="{5C772354-9D18-4F34-9CE5-433FC40BF25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DFF059-BCF1-4EFD-8725-34F8428FC9AE}"/>
                  </a:ext>
                </a:extLst>
              </p:cNvPr>
              <p:cNvSpPr txBox="1"/>
              <p:nvPr/>
            </p:nvSpPr>
            <p:spPr>
              <a:xfrm>
                <a:off x="6953588" y="1321672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348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C1BC64D-5C36-4B07-86CE-F3AF270583F2}"/>
                </a:ext>
              </a:extLst>
            </p:cNvPr>
            <p:cNvGrpSpPr/>
            <p:nvPr/>
          </p:nvGrpSpPr>
          <p:grpSpPr>
            <a:xfrm>
              <a:off x="8628401" y="3263478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6" name="Rounded Rectangle 88">
                <a:extLst>
                  <a:ext uri="{FF2B5EF4-FFF2-40B4-BE49-F238E27FC236}">
                    <a16:creationId xmlns:a16="http://schemas.microsoft.com/office/drawing/2014/main" id="{68A8F50A-E249-429D-91D3-D79C090BA34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8ED21A6-5E6C-4C11-A8D3-EC1E84A724ED}"/>
                  </a:ext>
                </a:extLst>
              </p:cNvPr>
              <p:cNvSpPr txBox="1"/>
              <p:nvPr/>
            </p:nvSpPr>
            <p:spPr>
              <a:xfrm>
                <a:off x="6953590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20413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FC741DB-4238-4938-B57E-F5AF4BCD5A13}"/>
                </a:ext>
              </a:extLst>
            </p:cNvPr>
            <p:cNvGrpSpPr/>
            <p:nvPr/>
          </p:nvGrpSpPr>
          <p:grpSpPr>
            <a:xfrm>
              <a:off x="8636320" y="3955377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4" name="Rounded Rectangle 88">
                <a:extLst>
                  <a:ext uri="{FF2B5EF4-FFF2-40B4-BE49-F238E27FC236}">
                    <a16:creationId xmlns:a16="http://schemas.microsoft.com/office/drawing/2014/main" id="{F7BD9D40-D07E-4449-81AD-A33CC2B8A5D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3409416-E08E-4313-9757-1C1855392343}"/>
                  </a:ext>
                </a:extLst>
              </p:cNvPr>
              <p:cNvSpPr txBox="1"/>
              <p:nvPr/>
            </p:nvSpPr>
            <p:spPr>
              <a:xfrm>
                <a:off x="6936101" y="1278220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117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59E5FF9-54AB-4550-8FC4-B93B54476F5D}"/>
                </a:ext>
              </a:extLst>
            </p:cNvPr>
            <p:cNvGrpSpPr/>
            <p:nvPr/>
          </p:nvGrpSpPr>
          <p:grpSpPr>
            <a:xfrm>
              <a:off x="8636320" y="4646408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7" name="Rounded Rectangle 88">
                <a:extLst>
                  <a:ext uri="{FF2B5EF4-FFF2-40B4-BE49-F238E27FC236}">
                    <a16:creationId xmlns:a16="http://schemas.microsoft.com/office/drawing/2014/main" id="{E2D610DE-D659-4E4E-AFD2-067D3BF74ECB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09A2FCD-B3CE-4A7F-963D-06D4080C0695}"/>
                  </a:ext>
                </a:extLst>
              </p:cNvPr>
              <p:cNvSpPr txBox="1"/>
              <p:nvPr/>
            </p:nvSpPr>
            <p:spPr>
              <a:xfrm>
                <a:off x="6940710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0.429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B11B843-BDB3-4631-BDED-5A14F1B02CA3}"/>
                </a:ext>
              </a:extLst>
            </p:cNvPr>
            <p:cNvGrpSpPr/>
            <p:nvPr/>
          </p:nvGrpSpPr>
          <p:grpSpPr>
            <a:xfrm>
              <a:off x="8628401" y="5363733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3" name="Rounded Rectangle 88">
                <a:extLst>
                  <a:ext uri="{FF2B5EF4-FFF2-40B4-BE49-F238E27FC236}">
                    <a16:creationId xmlns:a16="http://schemas.microsoft.com/office/drawing/2014/main" id="{8AF16F53-36F3-43DC-8D08-49C10AD2D0E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16C096D-5C9A-45E4-B82D-70F42C25D9F3}"/>
                  </a:ext>
                </a:extLst>
              </p:cNvPr>
              <p:cNvSpPr txBox="1"/>
              <p:nvPr/>
            </p:nvSpPr>
            <p:spPr>
              <a:xfrm>
                <a:off x="6940717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2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3EA430-C130-4134-8B03-66170DAC3586}"/>
              </a:ext>
            </a:extLst>
          </p:cNvPr>
          <p:cNvGrpSpPr/>
          <p:nvPr/>
        </p:nvGrpSpPr>
        <p:grpSpPr>
          <a:xfrm>
            <a:off x="4144217" y="998078"/>
            <a:ext cx="4314657" cy="2942529"/>
            <a:chOff x="4144217" y="998078"/>
            <a:chExt cx="4314657" cy="29425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7F556A3-3B37-484A-93AE-A48C8788A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4217" y="1195580"/>
              <a:ext cx="4314657" cy="2745027"/>
            </a:xfrm>
            <a:prstGeom prst="rect">
              <a:avLst/>
            </a:prstGeom>
          </p:spPr>
        </p:pic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B1699C4-AACB-485D-9FFE-4B511A255212}"/>
                </a:ext>
              </a:extLst>
            </p:cNvPr>
            <p:cNvGrpSpPr/>
            <p:nvPr/>
          </p:nvGrpSpPr>
          <p:grpSpPr>
            <a:xfrm>
              <a:off x="4887585" y="998078"/>
              <a:ext cx="2865367" cy="1343329"/>
              <a:chOff x="4906213" y="1199471"/>
              <a:chExt cx="2865367" cy="1343329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54384C2-4532-467A-8CDC-3E98BA2F833C}"/>
                  </a:ext>
                </a:extLst>
              </p:cNvPr>
              <p:cNvSpPr txBox="1"/>
              <p:nvPr/>
            </p:nvSpPr>
            <p:spPr>
              <a:xfrm>
                <a:off x="4906213" y="1199471"/>
                <a:ext cx="2865367" cy="184666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en-US" sz="1200" b="1" dirty="0">
                    <a:latin typeface="Gisha" panose="020B0502040204020203" pitchFamily="34" charset="-79"/>
                    <a:cs typeface="Gisha" panose="020B0502040204020203" pitchFamily="34" charset="-79"/>
                  </a:rPr>
                  <a:t>Communities Distribution</a:t>
                </a:r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00F88D2A-D2F4-4213-9DAF-3330B640FF1A}"/>
                  </a:ext>
                </a:extLst>
              </p:cNvPr>
              <p:cNvSpPr/>
              <p:nvPr/>
            </p:nvSpPr>
            <p:spPr>
              <a:xfrm>
                <a:off x="5809006" y="2497081"/>
                <a:ext cx="41563" cy="45719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1A3AB6F-9A8A-438C-A9C4-695E98F7D391}"/>
                  </a:ext>
                </a:extLst>
              </p:cNvPr>
              <p:cNvSpPr/>
              <p:nvPr/>
            </p:nvSpPr>
            <p:spPr>
              <a:xfrm>
                <a:off x="7110653" y="1475538"/>
                <a:ext cx="41563" cy="45719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2E83853-7A09-4F40-95F4-D34BB9474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9" y="5108135"/>
            <a:ext cx="497264" cy="1749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B4F2B0-48C4-4D48-A7DD-49AA22130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754" y="3864954"/>
            <a:ext cx="4479992" cy="312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295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15480A-8EEA-4766-A445-EA61B3C5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הרשת – חולה קורונה קשה (</a:t>
            </a:r>
            <a:r>
              <a:rPr lang="en-US" dirty="0"/>
              <a:t>ID_15</a:t>
            </a:r>
            <a:r>
              <a:rPr lang="he-IL" dirty="0"/>
              <a:t>)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5E8F04F-073D-48D8-99AF-A812C49237C8}"/>
              </a:ext>
            </a:extLst>
          </p:cNvPr>
          <p:cNvGrpSpPr/>
          <p:nvPr/>
        </p:nvGrpSpPr>
        <p:grpSpPr>
          <a:xfrm>
            <a:off x="8624990" y="1656318"/>
            <a:ext cx="3354462" cy="4745703"/>
            <a:chOff x="8606884" y="1194591"/>
            <a:chExt cx="3354462" cy="474570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7BFB974-AA97-4DEA-A66A-B40F39FBCA17}"/>
                </a:ext>
              </a:extLst>
            </p:cNvPr>
            <p:cNvGrpSpPr/>
            <p:nvPr/>
          </p:nvGrpSpPr>
          <p:grpSpPr>
            <a:xfrm>
              <a:off x="8608810" y="1194591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7" name="Rounded Rectangle 88">
                <a:extLst>
                  <a:ext uri="{FF2B5EF4-FFF2-40B4-BE49-F238E27FC236}">
                    <a16:creationId xmlns:a16="http://schemas.microsoft.com/office/drawing/2014/main" id="{3E13BB52-F7FA-4A24-8B86-CC62B4599569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B8A1445-FFEC-4682-A5CD-2F91A960E964}"/>
                  </a:ext>
                </a:extLst>
              </p:cNvPr>
              <p:cNvSpPr txBox="1"/>
              <p:nvPr/>
            </p:nvSpPr>
            <p:spPr>
              <a:xfrm>
                <a:off x="6936106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82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8B4A4DF-F347-40E9-8809-12DF76B991BF}"/>
                </a:ext>
              </a:extLst>
            </p:cNvPr>
            <p:cNvGrpSpPr/>
            <p:nvPr/>
          </p:nvGrpSpPr>
          <p:grpSpPr>
            <a:xfrm>
              <a:off x="8606884" y="1879680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0" name="Rounded Rectangle 88">
                <a:extLst>
                  <a:ext uri="{FF2B5EF4-FFF2-40B4-BE49-F238E27FC236}">
                    <a16:creationId xmlns:a16="http://schemas.microsoft.com/office/drawing/2014/main" id="{489C0700-09FF-48EB-983E-F89E14F8BA15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B1FBF7-D4C6-4369-84A8-F4352B2E6D90}"/>
                  </a:ext>
                </a:extLst>
              </p:cNvPr>
              <p:cNvSpPr txBox="1"/>
              <p:nvPr/>
            </p:nvSpPr>
            <p:spPr>
              <a:xfrm>
                <a:off x="6939236" y="1291593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170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96F1803-FEF4-4B2E-9212-C3B96A19E256}"/>
                </a:ext>
              </a:extLst>
            </p:cNvPr>
            <p:cNvGrpSpPr/>
            <p:nvPr/>
          </p:nvGrpSpPr>
          <p:grpSpPr>
            <a:xfrm>
              <a:off x="8620482" y="2571579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ounded Rectangle 88">
                <a:extLst>
                  <a:ext uri="{FF2B5EF4-FFF2-40B4-BE49-F238E27FC236}">
                    <a16:creationId xmlns:a16="http://schemas.microsoft.com/office/drawing/2014/main" id="{5C772354-9D18-4F34-9CE5-433FC40BF25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DFF059-BCF1-4EFD-8725-34F8428FC9AE}"/>
                  </a:ext>
                </a:extLst>
              </p:cNvPr>
              <p:cNvSpPr txBox="1"/>
              <p:nvPr/>
            </p:nvSpPr>
            <p:spPr>
              <a:xfrm>
                <a:off x="6953588" y="1321672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126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C1BC64D-5C36-4B07-86CE-F3AF270583F2}"/>
                </a:ext>
              </a:extLst>
            </p:cNvPr>
            <p:cNvGrpSpPr/>
            <p:nvPr/>
          </p:nvGrpSpPr>
          <p:grpSpPr>
            <a:xfrm>
              <a:off x="8628401" y="3263478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6" name="Rounded Rectangle 88">
                <a:extLst>
                  <a:ext uri="{FF2B5EF4-FFF2-40B4-BE49-F238E27FC236}">
                    <a16:creationId xmlns:a16="http://schemas.microsoft.com/office/drawing/2014/main" id="{68A8F50A-E249-429D-91D3-D79C090BA34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8ED21A6-5E6C-4C11-A8D3-EC1E84A724ED}"/>
                  </a:ext>
                </a:extLst>
              </p:cNvPr>
              <p:cNvSpPr txBox="1"/>
              <p:nvPr/>
            </p:nvSpPr>
            <p:spPr>
              <a:xfrm>
                <a:off x="6953590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3487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FC741DB-4238-4938-B57E-F5AF4BCD5A13}"/>
                </a:ext>
              </a:extLst>
            </p:cNvPr>
            <p:cNvGrpSpPr/>
            <p:nvPr/>
          </p:nvGrpSpPr>
          <p:grpSpPr>
            <a:xfrm>
              <a:off x="8636320" y="3955377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4" name="Rounded Rectangle 88">
                <a:extLst>
                  <a:ext uri="{FF2B5EF4-FFF2-40B4-BE49-F238E27FC236}">
                    <a16:creationId xmlns:a16="http://schemas.microsoft.com/office/drawing/2014/main" id="{F7BD9D40-D07E-4449-81AD-A33CC2B8A5D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3409416-E08E-4313-9757-1C1855392343}"/>
                  </a:ext>
                </a:extLst>
              </p:cNvPr>
              <p:cNvSpPr txBox="1"/>
              <p:nvPr/>
            </p:nvSpPr>
            <p:spPr>
              <a:xfrm>
                <a:off x="6936101" y="1278220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55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59E5FF9-54AB-4550-8FC4-B93B54476F5D}"/>
                </a:ext>
              </a:extLst>
            </p:cNvPr>
            <p:cNvGrpSpPr/>
            <p:nvPr/>
          </p:nvGrpSpPr>
          <p:grpSpPr>
            <a:xfrm>
              <a:off x="8636320" y="4646408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7" name="Rounded Rectangle 88">
                <a:extLst>
                  <a:ext uri="{FF2B5EF4-FFF2-40B4-BE49-F238E27FC236}">
                    <a16:creationId xmlns:a16="http://schemas.microsoft.com/office/drawing/2014/main" id="{E2D610DE-D659-4E4E-AFD2-067D3BF74ECB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09A2FCD-B3CE-4A7F-963D-06D4080C0695}"/>
                  </a:ext>
                </a:extLst>
              </p:cNvPr>
              <p:cNvSpPr txBox="1"/>
              <p:nvPr/>
            </p:nvSpPr>
            <p:spPr>
              <a:xfrm>
                <a:off x="6940710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0.335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B11B843-BDB3-4631-BDED-5A14F1B02CA3}"/>
                </a:ext>
              </a:extLst>
            </p:cNvPr>
            <p:cNvGrpSpPr/>
            <p:nvPr/>
          </p:nvGrpSpPr>
          <p:grpSpPr>
            <a:xfrm>
              <a:off x="8628401" y="5363733"/>
              <a:ext cx="3325026" cy="576561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3" name="Rounded Rectangle 88">
                <a:extLst>
                  <a:ext uri="{FF2B5EF4-FFF2-40B4-BE49-F238E27FC236}">
                    <a16:creationId xmlns:a16="http://schemas.microsoft.com/office/drawing/2014/main" id="{8AF16F53-36F3-43DC-8D08-49C10AD2D0E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16C096D-5C9A-45E4-B82D-70F42C25D9F3}"/>
                  </a:ext>
                </a:extLst>
              </p:cNvPr>
              <p:cNvSpPr txBox="1"/>
              <p:nvPr/>
            </p:nvSpPr>
            <p:spPr>
              <a:xfrm>
                <a:off x="6940717" y="1279166"/>
                <a:ext cx="4639980" cy="531233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3</a:t>
                </a:r>
                <a:endParaRPr lang="en-US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317B829-6F85-4386-A82C-6455DBCB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1" y="1279086"/>
            <a:ext cx="4020475" cy="4299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FCCF16-713E-4AB2-8B66-F4615E815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0" y="4222152"/>
            <a:ext cx="819150" cy="2619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760718-26F6-4FA8-84ED-A6FC4BA36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144" y="4028884"/>
            <a:ext cx="4126730" cy="281524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20774B-39D3-49E8-89D5-123373F9695F}"/>
              </a:ext>
            </a:extLst>
          </p:cNvPr>
          <p:cNvGrpSpPr/>
          <p:nvPr/>
        </p:nvGrpSpPr>
        <p:grpSpPr>
          <a:xfrm>
            <a:off x="4069495" y="998078"/>
            <a:ext cx="4328236" cy="3030806"/>
            <a:chOff x="4069495" y="998078"/>
            <a:chExt cx="4328236" cy="303080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FC1801-0762-484C-B143-E5C84539D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9495" y="1322827"/>
              <a:ext cx="4328236" cy="2706057"/>
            </a:xfrm>
            <a:prstGeom prst="rect">
              <a:avLst/>
            </a:prstGeom>
          </p:spPr>
        </p:pic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B1699C4-AACB-485D-9FFE-4B511A255212}"/>
                </a:ext>
              </a:extLst>
            </p:cNvPr>
            <p:cNvGrpSpPr/>
            <p:nvPr/>
          </p:nvGrpSpPr>
          <p:grpSpPr>
            <a:xfrm>
              <a:off x="4887585" y="998078"/>
              <a:ext cx="2865367" cy="827805"/>
              <a:chOff x="4906213" y="1199471"/>
              <a:chExt cx="2865367" cy="827805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54384C2-4532-467A-8CDC-3E98BA2F833C}"/>
                  </a:ext>
                </a:extLst>
              </p:cNvPr>
              <p:cNvSpPr txBox="1"/>
              <p:nvPr/>
            </p:nvSpPr>
            <p:spPr>
              <a:xfrm>
                <a:off x="4906213" y="1199471"/>
                <a:ext cx="2865367" cy="184666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en-US" sz="1200" b="1" dirty="0">
                    <a:latin typeface="Gisha" panose="020B0502040204020203" pitchFamily="34" charset="-79"/>
                    <a:cs typeface="Gisha" panose="020B0502040204020203" pitchFamily="34" charset="-79"/>
                  </a:rPr>
                  <a:t>Communities Distribution</a:t>
                </a:r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00F88D2A-D2F4-4213-9DAF-3330B640FF1A}"/>
                  </a:ext>
                </a:extLst>
              </p:cNvPr>
              <p:cNvSpPr/>
              <p:nvPr/>
            </p:nvSpPr>
            <p:spPr>
              <a:xfrm>
                <a:off x="5431181" y="1608081"/>
                <a:ext cx="41563" cy="45719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1A3AB6F-9A8A-438C-A9C4-695E98F7D391}"/>
                  </a:ext>
                </a:extLst>
              </p:cNvPr>
              <p:cNvSpPr/>
              <p:nvPr/>
            </p:nvSpPr>
            <p:spPr>
              <a:xfrm>
                <a:off x="7361478" y="1981557"/>
                <a:ext cx="41563" cy="45719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92045F0D-B7BA-42B0-9BC4-6FD42B8295B5}"/>
                </a:ext>
              </a:extLst>
            </p:cNvPr>
            <p:cNvSpPr/>
            <p:nvPr/>
          </p:nvSpPr>
          <p:spPr>
            <a:xfrm>
              <a:off x="6374727" y="2107189"/>
              <a:ext cx="41563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5418390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C224-80C6-4396-99D1-F2AFA6D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השוואת גרפים – כל החלקים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4B2744-0285-4D16-9476-2E5C21A43E4D}"/>
              </a:ext>
            </a:extLst>
          </p:cNvPr>
          <p:cNvGrpSpPr/>
          <p:nvPr/>
        </p:nvGrpSpPr>
        <p:grpSpPr>
          <a:xfrm>
            <a:off x="319284" y="1181267"/>
            <a:ext cx="3568574" cy="766699"/>
            <a:chOff x="6558462" y="997811"/>
            <a:chExt cx="5404493" cy="1105737"/>
          </a:xfrm>
          <a:solidFill>
            <a:schemeClr val="accent2">
              <a:lumMod val="50000"/>
            </a:schemeClr>
          </a:solidFill>
        </p:grpSpPr>
        <p:sp>
          <p:nvSpPr>
            <p:cNvPr id="5" name="Rounded Rectangle 88">
              <a:extLst>
                <a:ext uri="{FF2B5EF4-FFF2-40B4-BE49-F238E27FC236}">
                  <a16:creationId xmlns:a16="http://schemas.microsoft.com/office/drawing/2014/main" id="{FC09A99B-8D36-49B3-904B-53215CEF96BA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DB8295-22EC-4F80-AC2B-102EFBA37804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קשה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ID_15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2866DE-C443-40B0-B5B5-53DED55488A7}"/>
              </a:ext>
            </a:extLst>
          </p:cNvPr>
          <p:cNvGrpSpPr/>
          <p:nvPr/>
        </p:nvGrpSpPr>
        <p:grpSpPr>
          <a:xfrm>
            <a:off x="8322320" y="1181267"/>
            <a:ext cx="3568574" cy="766699"/>
            <a:chOff x="6558462" y="997811"/>
            <a:chExt cx="5404493" cy="1105737"/>
          </a:xfrm>
          <a:solidFill>
            <a:srgbClr val="75B6E5"/>
          </a:solidFill>
        </p:grpSpPr>
        <p:sp>
          <p:nvSpPr>
            <p:cNvPr id="8" name="Rounded Rectangle 88">
              <a:extLst>
                <a:ext uri="{FF2B5EF4-FFF2-40B4-BE49-F238E27FC236}">
                  <a16:creationId xmlns:a16="http://schemas.microsoft.com/office/drawing/2014/main" id="{D5C3F042-A003-4560-923A-D11332952C6B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F205AA-B726-4049-9ABA-89617D9E73B8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קשה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ID_5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93C838-C76A-4AFD-80F4-DFFF3BD48FF2}"/>
              </a:ext>
            </a:extLst>
          </p:cNvPr>
          <p:cNvGrpSpPr/>
          <p:nvPr/>
        </p:nvGrpSpPr>
        <p:grpSpPr>
          <a:xfrm>
            <a:off x="4320802" y="1181267"/>
            <a:ext cx="3568574" cy="766699"/>
            <a:chOff x="6558462" y="997811"/>
            <a:chExt cx="5404493" cy="1105737"/>
          </a:xfrm>
          <a:solidFill>
            <a:srgbClr val="1D6295"/>
          </a:solidFill>
        </p:grpSpPr>
        <p:sp>
          <p:nvSpPr>
            <p:cNvPr id="11" name="Rounded Rectangle 88">
              <a:extLst>
                <a:ext uri="{FF2B5EF4-FFF2-40B4-BE49-F238E27FC236}">
                  <a16:creationId xmlns:a16="http://schemas.microsoft.com/office/drawing/2014/main" id="{CD5C6505-F04F-488C-812C-BAA0DFA59AEA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B39100-BC4F-4308-AC3F-6E4454E91C29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קשה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ID_14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42D9608-D66D-4F13-BC39-8A3D2FA9CA15}"/>
              </a:ext>
            </a:extLst>
          </p:cNvPr>
          <p:cNvGrpSpPr/>
          <p:nvPr/>
        </p:nvGrpSpPr>
        <p:grpSpPr>
          <a:xfrm>
            <a:off x="8723059" y="5393940"/>
            <a:ext cx="3291305" cy="1387887"/>
            <a:chOff x="8723059" y="5393940"/>
            <a:chExt cx="3291305" cy="138788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F4F6557-6AE4-4B39-B59F-88E74A692725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3" name="Rounded Rectangle 88">
                <a:extLst>
                  <a:ext uri="{FF2B5EF4-FFF2-40B4-BE49-F238E27FC236}">
                    <a16:creationId xmlns:a16="http://schemas.microsoft.com/office/drawing/2014/main" id="{4CA8C073-5FAC-4911-9418-F5E9899A76DC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D7A56D2-ED9B-4ABD-9D75-7D7164DEDC5B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6A3FBF1-A090-45A0-8CD0-FF2ED7584DBB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1" name="Rounded Rectangle 88">
                <a:extLst>
                  <a:ext uri="{FF2B5EF4-FFF2-40B4-BE49-F238E27FC236}">
                    <a16:creationId xmlns:a16="http://schemas.microsoft.com/office/drawing/2014/main" id="{63287E3A-2648-40A1-9252-DC99251A5548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3DB691-2278-46DD-9153-65652C263D9A}"/>
                  </a:ext>
                </a:extLst>
              </p:cNvPr>
              <p:cNvSpPr txBox="1"/>
              <p:nvPr/>
            </p:nvSpPr>
            <p:spPr>
              <a:xfrm>
                <a:off x="6939238" y="1291591"/>
                <a:ext cx="4639980" cy="668380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</a:t>
                </a:r>
                <a:r>
                  <a:rPr lang="he-IL" sz="8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1200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9F1E89E-6E7B-4718-A452-7EDA6582F793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9" name="Rounded Rectangle 88">
                <a:extLst>
                  <a:ext uri="{FF2B5EF4-FFF2-40B4-BE49-F238E27FC236}">
                    <a16:creationId xmlns:a16="http://schemas.microsoft.com/office/drawing/2014/main" id="{F9506947-53FB-4DB9-8AF2-E0FF141C44AB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870AD7-3602-458D-A357-B69A4B802CF3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1199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7ED5472-E0BF-401A-A4AB-B098685192EE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7" name="Rounded Rectangle 88">
                <a:extLst>
                  <a:ext uri="{FF2B5EF4-FFF2-40B4-BE49-F238E27FC236}">
                    <a16:creationId xmlns:a16="http://schemas.microsoft.com/office/drawing/2014/main" id="{BACBEA42-ED17-471E-9807-80B84033BE6E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95B68D1-AE2C-47A6-ABD1-FBBB4AB770A5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0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</a:t>
                </a:r>
                <a:r>
                  <a:rPr lang="he-IL" sz="8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125346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BA8B01A-F722-4E5E-A58B-5D529ED9FFA6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5" name="Rounded Rectangle 88">
                <a:extLst>
                  <a:ext uri="{FF2B5EF4-FFF2-40B4-BE49-F238E27FC236}">
                    <a16:creationId xmlns:a16="http://schemas.microsoft.com/office/drawing/2014/main" id="{46A6FE02-0E53-400A-B0D3-15A107568E5B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AB903AB-1CA9-4DC5-81B6-A10AD9D4991D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209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E4350BD-FFCF-4628-A039-9B34A40327BC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3" name="Rounded Rectangle 88">
                <a:extLst>
                  <a:ext uri="{FF2B5EF4-FFF2-40B4-BE49-F238E27FC236}">
                    <a16:creationId xmlns:a16="http://schemas.microsoft.com/office/drawing/2014/main" id="{A989577A-3BDC-417A-A4DE-C96EDBAA5B5D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2E1D714-9973-4DE6-9B9E-3AC62FFDC800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0.823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FB78584-AFA4-4E75-BC65-9C828B59BC39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1" name="Rounded Rectangle 88">
                <a:extLst>
                  <a:ext uri="{FF2B5EF4-FFF2-40B4-BE49-F238E27FC236}">
                    <a16:creationId xmlns:a16="http://schemas.microsoft.com/office/drawing/2014/main" id="{4BAE46C3-F899-4906-92B5-5A3023DA0435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6EFBAD-DBBD-4E04-AD18-1DF21A519A77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3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37" name="Action Button: Get Information 36">
              <a:hlinkClick r:id="rId2" action="ppaction://hlinksldjump" highlightClick="1"/>
              <a:extLst>
                <a:ext uri="{FF2B5EF4-FFF2-40B4-BE49-F238E27FC236}">
                  <a16:creationId xmlns:a16="http://schemas.microsoft.com/office/drawing/2014/main" id="{EE578245-49BC-412A-BC3F-7552FA7E3581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B6E2C80-9A25-4F6D-9081-277D92A9C265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39" name="Rounded Rectangle 88">
                <a:extLst>
                  <a:ext uri="{FF2B5EF4-FFF2-40B4-BE49-F238E27FC236}">
                    <a16:creationId xmlns:a16="http://schemas.microsoft.com/office/drawing/2014/main" id="{7F69A483-AE86-4883-8AFE-BCF066395212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EC106C-E724-4D20-91E6-880B72330BFB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864464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(88.94%)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4133A3D-B6D3-4488-9EA6-E567CE486ADC}"/>
              </a:ext>
            </a:extLst>
          </p:cNvPr>
          <p:cNvGrpSpPr/>
          <p:nvPr/>
        </p:nvGrpSpPr>
        <p:grpSpPr>
          <a:xfrm>
            <a:off x="4598071" y="5385426"/>
            <a:ext cx="3291305" cy="1387887"/>
            <a:chOff x="8723059" y="5393940"/>
            <a:chExt cx="3291305" cy="138788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B35E759-3CDE-4BED-BF7A-5EA32190EB1C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80" name="Rounded Rectangle 88">
                <a:extLst>
                  <a:ext uri="{FF2B5EF4-FFF2-40B4-BE49-F238E27FC236}">
                    <a16:creationId xmlns:a16="http://schemas.microsoft.com/office/drawing/2014/main" id="{6396D7E6-AA3E-4FD8-A966-DEC989F772CA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525DAFD-A37A-4E2B-9D1A-1B07B489FDA9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118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252767C-4F42-4A56-A646-1FAA510E37CA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8" name="Rounded Rectangle 88">
                <a:extLst>
                  <a:ext uri="{FF2B5EF4-FFF2-40B4-BE49-F238E27FC236}">
                    <a16:creationId xmlns:a16="http://schemas.microsoft.com/office/drawing/2014/main" id="{BAE6AED5-1D2D-43CC-B427-634845F3C1D0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D7899EF-1F72-42F2-9C73-8031157B3317}"/>
                  </a:ext>
                </a:extLst>
              </p:cNvPr>
              <p:cNvSpPr txBox="1"/>
              <p:nvPr/>
            </p:nvSpPr>
            <p:spPr>
              <a:xfrm>
                <a:off x="6939238" y="1291591"/>
                <a:ext cx="4639980" cy="668380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366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D534FE7-ECBA-4C3D-8F3A-E50D0627FB7E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6" name="Rounded Rectangle 88">
                <a:extLst>
                  <a:ext uri="{FF2B5EF4-FFF2-40B4-BE49-F238E27FC236}">
                    <a16:creationId xmlns:a16="http://schemas.microsoft.com/office/drawing/2014/main" id="{489F2006-75FB-4B3F-B6DC-9BB7D6AB30FC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5D74480-0169-4543-AA8E-4FA24E96952C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331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928AB64-72CF-4CFF-9306-DB20299A5C0F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4" name="Rounded Rectangle 88">
                <a:extLst>
                  <a:ext uri="{FF2B5EF4-FFF2-40B4-BE49-F238E27FC236}">
                    <a16:creationId xmlns:a16="http://schemas.microsoft.com/office/drawing/2014/main" id="{3837D09B-A0CC-41D5-9893-3083765CF85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7FE6096-6BAC-4DE5-9F6E-29506BA9ACF2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0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10926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4967231-A506-47F1-860E-41FCCD2C45FD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2" name="Rounded Rectangle 88">
                <a:extLst>
                  <a:ext uri="{FF2B5EF4-FFF2-40B4-BE49-F238E27FC236}">
                    <a16:creationId xmlns:a16="http://schemas.microsoft.com/office/drawing/2014/main" id="{19EBE958-CEBA-441A-9911-F00E37FDCA88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1DD2879-3B08-482A-83EC-84694C3C1079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66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3ACA1D1-2200-4F97-AC40-F3FAF129594B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0" name="Rounded Rectangle 88">
                <a:extLst>
                  <a:ext uri="{FF2B5EF4-FFF2-40B4-BE49-F238E27FC236}">
                    <a16:creationId xmlns:a16="http://schemas.microsoft.com/office/drawing/2014/main" id="{5185445A-502F-496D-BD93-8D6E1BF204C1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40EB3B0-01E1-4B77-84E2-9B49B248C20D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0.727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8A68ABC-FF5E-47D2-86A6-EB82918FB7D9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8" name="Rounded Rectangle 88">
                <a:extLst>
                  <a:ext uri="{FF2B5EF4-FFF2-40B4-BE49-F238E27FC236}">
                    <a16:creationId xmlns:a16="http://schemas.microsoft.com/office/drawing/2014/main" id="{7D9BC50D-BB84-46B3-9897-03BA4B6E900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5BB0C6F-E6F2-4D3B-8106-726C3B83E64A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3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64" name="Action Button: Get Information 63">
              <a:hlinkClick r:id="rId3" action="ppaction://hlinksldjump" highlightClick="1"/>
              <a:extLst>
                <a:ext uri="{FF2B5EF4-FFF2-40B4-BE49-F238E27FC236}">
                  <a16:creationId xmlns:a16="http://schemas.microsoft.com/office/drawing/2014/main" id="{59D4CCF2-4D63-4D46-B096-1BAC2814989E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CB16EC9-F6C3-43FC-A368-4EA39ECF32DA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66" name="Rounded Rectangle 88">
                <a:extLst>
                  <a:ext uri="{FF2B5EF4-FFF2-40B4-BE49-F238E27FC236}">
                    <a16:creationId xmlns:a16="http://schemas.microsoft.com/office/drawing/2014/main" id="{21157884-DEC2-40D6-8395-716B964314E4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DC19523-0D22-4A65-84E9-F60FEF1ABA66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1104636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(56.41%)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E97C2D6-21D8-4057-9E68-5A25ED99C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670" y="2051013"/>
            <a:ext cx="3262010" cy="3224659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3EA7319A-249E-47BA-ACBB-9D74A6A3AC4E}"/>
              </a:ext>
            </a:extLst>
          </p:cNvPr>
          <p:cNvGrpSpPr/>
          <p:nvPr/>
        </p:nvGrpSpPr>
        <p:grpSpPr>
          <a:xfrm>
            <a:off x="477926" y="5372022"/>
            <a:ext cx="3291305" cy="1387887"/>
            <a:chOff x="8723059" y="5393940"/>
            <a:chExt cx="3291305" cy="1387887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CBA4C53-CFB7-41B8-BFB1-B13F251A3CFB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6" name="Rounded Rectangle 88">
                <a:extLst>
                  <a:ext uri="{FF2B5EF4-FFF2-40B4-BE49-F238E27FC236}">
                    <a16:creationId xmlns:a16="http://schemas.microsoft.com/office/drawing/2014/main" id="{6BEB56ED-F5DD-4A0B-8D1B-C361CB26ED08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D653CA-36BD-4EB9-BFAB-30322726D243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63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1855981-E6DB-4AB8-8696-9544F569D43A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4" name="Rounded Rectangle 88">
                <a:extLst>
                  <a:ext uri="{FF2B5EF4-FFF2-40B4-BE49-F238E27FC236}">
                    <a16:creationId xmlns:a16="http://schemas.microsoft.com/office/drawing/2014/main" id="{0ADE5308-9D69-40AE-86DF-84A25F6DC51D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AE0BE0F-FB54-4B09-9804-1E70D0415E88}"/>
                  </a:ext>
                </a:extLst>
              </p:cNvPr>
              <p:cNvSpPr txBox="1"/>
              <p:nvPr/>
            </p:nvSpPr>
            <p:spPr>
              <a:xfrm>
                <a:off x="6939238" y="1291591"/>
                <a:ext cx="4639980" cy="668380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71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207B762-3B14-487C-94A6-54E987E15031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2" name="Rounded Rectangle 88">
                <a:extLst>
                  <a:ext uri="{FF2B5EF4-FFF2-40B4-BE49-F238E27FC236}">
                    <a16:creationId xmlns:a16="http://schemas.microsoft.com/office/drawing/2014/main" id="{F23018E3-E8FE-4B03-9E80-C5A28480D9CC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0049918-757E-4B40-AC13-24F769AE5DD7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67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FA53A5E-8F73-4B42-80A5-E04EF890AA0B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Rounded Rectangle 88">
                <a:extLst>
                  <a:ext uri="{FF2B5EF4-FFF2-40B4-BE49-F238E27FC236}">
                    <a16:creationId xmlns:a16="http://schemas.microsoft.com/office/drawing/2014/main" id="{7C65DA2C-3D07-4093-9A03-816A0EBDA9E9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1F53CE0-A56D-4CF6-A88F-2C3D58840FFE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0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473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1D4AACE0-F2DB-4D15-BF00-E9CC5F1B7DCF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8" name="Rounded Rectangle 88">
                <a:extLst>
                  <a:ext uri="{FF2B5EF4-FFF2-40B4-BE49-F238E27FC236}">
                    <a16:creationId xmlns:a16="http://schemas.microsoft.com/office/drawing/2014/main" id="{75D2A432-6BB7-433D-847E-417210D163B4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A331709-310D-4426-93D2-B0E6F01ABFA0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14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EC393E0-5E22-46C0-8B36-0308003050B6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6" name="Rounded Rectangle 88">
                <a:extLst>
                  <a:ext uri="{FF2B5EF4-FFF2-40B4-BE49-F238E27FC236}">
                    <a16:creationId xmlns:a16="http://schemas.microsoft.com/office/drawing/2014/main" id="{02920624-9014-4B21-B828-C49E370B7E35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01D9396-C869-4F5E-A37E-62D8116315DD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0.742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1B2F87B-3155-478A-9F0C-3877E81144AD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4" name="Rounded Rectangle 88">
                <a:extLst>
                  <a:ext uri="{FF2B5EF4-FFF2-40B4-BE49-F238E27FC236}">
                    <a16:creationId xmlns:a16="http://schemas.microsoft.com/office/drawing/2014/main" id="{533AF97B-5C6B-48FD-A172-0ED2D8073A83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A66080F-F1E1-406A-AE96-7C794FC721BC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90" name="Action Button: Get Information 89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848D21CE-FA67-41A2-9110-27D130777823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86DE9A8-6B90-4E88-86D1-C099FD0C6B55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92" name="Rounded Rectangle 88">
                <a:extLst>
                  <a:ext uri="{FF2B5EF4-FFF2-40B4-BE49-F238E27FC236}">
                    <a16:creationId xmlns:a16="http://schemas.microsoft.com/office/drawing/2014/main" id="{C084B3CA-1C01-4E8D-BA0D-EDB234294BED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38B4A78-A0E3-43BC-B6FF-58D241DD69DB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1115443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(25.45%)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857B800-7DC2-4AC0-B16B-48B600AF7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040" y="2084974"/>
            <a:ext cx="2631697" cy="32487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AF1221-484D-4DF2-8F79-DDB95CBC5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2277" y="2116106"/>
            <a:ext cx="2655126" cy="317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009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קשה </a:t>
            </a:r>
            <a:r>
              <a:rPr lang="en-US" dirty="0"/>
              <a:t>ID_5</a:t>
            </a:r>
            <a:r>
              <a:rPr lang="he-IL" dirty="0"/>
              <a:t> – כל הקשתות</a:t>
            </a:r>
          </a:p>
        </p:txBody>
      </p:sp>
      <p:sp>
        <p:nvSpPr>
          <p:cNvPr id="9" name="Action Button: Return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806381-5923-4252-9A46-F9E9DD7BC9A5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08E46-8604-4B69-91F8-C3698F9F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25" y="3241140"/>
            <a:ext cx="4655761" cy="319497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59EEE27-17D1-43AA-894A-9C754BF152BE}"/>
              </a:ext>
            </a:extLst>
          </p:cNvPr>
          <p:cNvGrpSpPr/>
          <p:nvPr/>
        </p:nvGrpSpPr>
        <p:grpSpPr>
          <a:xfrm>
            <a:off x="6336582" y="1196471"/>
            <a:ext cx="4826294" cy="3357422"/>
            <a:chOff x="6336582" y="1196471"/>
            <a:chExt cx="4826294" cy="33574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5496F9-88F7-4566-B832-6F7615AC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6582" y="1196471"/>
              <a:ext cx="4826294" cy="335742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97524C-8460-432D-8FE7-CB118ED5DF67}"/>
                </a:ext>
              </a:extLst>
            </p:cNvPr>
            <p:cNvSpPr txBox="1"/>
            <p:nvPr/>
          </p:nvSpPr>
          <p:spPr>
            <a:xfrm>
              <a:off x="7552374" y="1263276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7412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קשה </a:t>
            </a:r>
            <a:r>
              <a:rPr lang="en-US" dirty="0"/>
              <a:t>ID_14</a:t>
            </a:r>
            <a:r>
              <a:rPr lang="he-IL" dirty="0"/>
              <a:t> – כל הקשתות</a:t>
            </a:r>
          </a:p>
        </p:txBody>
      </p:sp>
      <p:sp>
        <p:nvSpPr>
          <p:cNvPr id="9" name="Action Button: Return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806381-5923-4252-9A46-F9E9DD7BC9A5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87F33-E95A-4BA6-A348-30CBA5E0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879002"/>
            <a:ext cx="5387371" cy="36789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BC0B525-3089-4181-B120-0E54C3D7FAA4}"/>
              </a:ext>
            </a:extLst>
          </p:cNvPr>
          <p:cNvGrpSpPr/>
          <p:nvPr/>
        </p:nvGrpSpPr>
        <p:grpSpPr>
          <a:xfrm>
            <a:off x="6493665" y="1355308"/>
            <a:ext cx="4938641" cy="3363174"/>
            <a:chOff x="6493665" y="1355308"/>
            <a:chExt cx="4938641" cy="33631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D66433-00AB-4387-9B18-8A9041FA1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3665" y="1355308"/>
              <a:ext cx="4938641" cy="336317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5BFDA8-8F70-4C11-804E-665FE0193A13}"/>
                </a:ext>
              </a:extLst>
            </p:cNvPr>
            <p:cNvSpPr txBox="1"/>
            <p:nvPr/>
          </p:nvSpPr>
          <p:spPr>
            <a:xfrm>
              <a:off x="7651962" y="1355308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1866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קשה </a:t>
            </a:r>
            <a:r>
              <a:rPr lang="en-US" dirty="0"/>
              <a:t>ID_15</a:t>
            </a:r>
            <a:r>
              <a:rPr lang="he-IL" dirty="0"/>
              <a:t> – כל הקשתות</a:t>
            </a:r>
          </a:p>
        </p:txBody>
      </p:sp>
      <p:sp>
        <p:nvSpPr>
          <p:cNvPr id="9" name="Action Button: Return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806381-5923-4252-9A46-F9E9DD7BC9A5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6A041-72B6-41CF-9085-C34F390E5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94" y="2571749"/>
            <a:ext cx="5280252" cy="359092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D08BD2B-993D-47FE-9997-9B0B19C720CF}"/>
              </a:ext>
            </a:extLst>
          </p:cNvPr>
          <p:cNvGrpSpPr/>
          <p:nvPr/>
        </p:nvGrpSpPr>
        <p:grpSpPr>
          <a:xfrm>
            <a:off x="6596063" y="1271587"/>
            <a:ext cx="5150706" cy="3590925"/>
            <a:chOff x="6596063" y="1271587"/>
            <a:chExt cx="5150706" cy="35909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44452B-F638-4DFF-9053-BB8210C57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6063" y="1271587"/>
              <a:ext cx="5150706" cy="35909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2CED53-FC52-4902-A299-5813792BC331}"/>
                </a:ext>
              </a:extLst>
            </p:cNvPr>
            <p:cNvSpPr txBox="1"/>
            <p:nvPr/>
          </p:nvSpPr>
          <p:spPr>
            <a:xfrm>
              <a:off x="7847374" y="1354652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67623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C224-80C6-4396-99D1-F2AFA6D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השוואת גרפים – </a:t>
            </a:r>
            <a:r>
              <a:rPr lang="en-US" dirty="0"/>
              <a:t>CDR3</a:t>
            </a:r>
            <a:endParaRPr lang="he-I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4B2744-0285-4D16-9476-2E5C21A43E4D}"/>
              </a:ext>
            </a:extLst>
          </p:cNvPr>
          <p:cNvGrpSpPr/>
          <p:nvPr/>
        </p:nvGrpSpPr>
        <p:grpSpPr>
          <a:xfrm>
            <a:off x="319284" y="1181267"/>
            <a:ext cx="3568574" cy="766699"/>
            <a:chOff x="6558462" y="997811"/>
            <a:chExt cx="5404493" cy="1105737"/>
          </a:xfrm>
          <a:solidFill>
            <a:schemeClr val="accent2">
              <a:lumMod val="50000"/>
            </a:schemeClr>
          </a:solidFill>
        </p:grpSpPr>
        <p:sp>
          <p:nvSpPr>
            <p:cNvPr id="5" name="Rounded Rectangle 88">
              <a:extLst>
                <a:ext uri="{FF2B5EF4-FFF2-40B4-BE49-F238E27FC236}">
                  <a16:creationId xmlns:a16="http://schemas.microsoft.com/office/drawing/2014/main" id="{FC09A99B-8D36-49B3-904B-53215CEF96BA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DB8295-22EC-4F80-AC2B-102EFBA37804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קשה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ID_15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2866DE-C443-40B0-B5B5-53DED55488A7}"/>
              </a:ext>
            </a:extLst>
          </p:cNvPr>
          <p:cNvGrpSpPr/>
          <p:nvPr/>
        </p:nvGrpSpPr>
        <p:grpSpPr>
          <a:xfrm>
            <a:off x="8322320" y="1181267"/>
            <a:ext cx="3568574" cy="766699"/>
            <a:chOff x="6558462" y="997811"/>
            <a:chExt cx="5404493" cy="1105737"/>
          </a:xfrm>
          <a:solidFill>
            <a:srgbClr val="75B6E5"/>
          </a:solidFill>
        </p:grpSpPr>
        <p:sp>
          <p:nvSpPr>
            <p:cNvPr id="8" name="Rounded Rectangle 88">
              <a:extLst>
                <a:ext uri="{FF2B5EF4-FFF2-40B4-BE49-F238E27FC236}">
                  <a16:creationId xmlns:a16="http://schemas.microsoft.com/office/drawing/2014/main" id="{D5C3F042-A003-4560-923A-D11332952C6B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F205AA-B726-4049-9ABA-89617D9E73B8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קשה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ID_5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93C838-C76A-4AFD-80F4-DFFF3BD48FF2}"/>
              </a:ext>
            </a:extLst>
          </p:cNvPr>
          <p:cNvGrpSpPr/>
          <p:nvPr/>
        </p:nvGrpSpPr>
        <p:grpSpPr>
          <a:xfrm>
            <a:off x="4320802" y="1181267"/>
            <a:ext cx="3568574" cy="766699"/>
            <a:chOff x="6558462" y="997811"/>
            <a:chExt cx="5404493" cy="1105737"/>
          </a:xfrm>
          <a:solidFill>
            <a:srgbClr val="1D6295"/>
          </a:solidFill>
        </p:grpSpPr>
        <p:sp>
          <p:nvSpPr>
            <p:cNvPr id="11" name="Rounded Rectangle 88">
              <a:extLst>
                <a:ext uri="{FF2B5EF4-FFF2-40B4-BE49-F238E27FC236}">
                  <a16:creationId xmlns:a16="http://schemas.microsoft.com/office/drawing/2014/main" id="{CD5C6505-F04F-488C-812C-BAA0DFA59AEA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B39100-BC4F-4308-AC3F-6E4454E91C29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קשה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ID_14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7AB9C22-D755-4D2A-ADBE-10B26D8C12C7}"/>
              </a:ext>
            </a:extLst>
          </p:cNvPr>
          <p:cNvGrpSpPr/>
          <p:nvPr/>
        </p:nvGrpSpPr>
        <p:grpSpPr>
          <a:xfrm>
            <a:off x="8723059" y="5393940"/>
            <a:ext cx="3291305" cy="1387887"/>
            <a:chOff x="8723059" y="5393940"/>
            <a:chExt cx="3291305" cy="138788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B74E939-B0F2-4CBD-973A-C1D48F988DF2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6" name="Rounded Rectangle 88">
                <a:extLst>
                  <a:ext uri="{FF2B5EF4-FFF2-40B4-BE49-F238E27FC236}">
                    <a16:creationId xmlns:a16="http://schemas.microsoft.com/office/drawing/2014/main" id="{A9E30294-08FD-4000-AB30-0ACD0F1A4F98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E6800C2-E15D-436A-9E8D-1C80FE6A162E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CD2B91D-BD93-4BF0-AC61-2FA365899D54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4" name="Rounded Rectangle 88">
                <a:extLst>
                  <a:ext uri="{FF2B5EF4-FFF2-40B4-BE49-F238E27FC236}">
                    <a16:creationId xmlns:a16="http://schemas.microsoft.com/office/drawing/2014/main" id="{7E31879B-08D5-4D2A-8072-B462A0BEE980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ECFC917-DB20-49EB-A348-CF1BD2CD3EC6}"/>
                  </a:ext>
                </a:extLst>
              </p:cNvPr>
              <p:cNvSpPr txBox="1"/>
              <p:nvPr/>
            </p:nvSpPr>
            <p:spPr>
              <a:xfrm>
                <a:off x="6939238" y="1291591"/>
                <a:ext cx="4639980" cy="668380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203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ADDC89C-5D49-4DF1-A4E0-67DA6F5019B4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2" name="Rounded Rectangle 88">
                <a:extLst>
                  <a:ext uri="{FF2B5EF4-FFF2-40B4-BE49-F238E27FC236}">
                    <a16:creationId xmlns:a16="http://schemas.microsoft.com/office/drawing/2014/main" id="{04758420-420E-4813-99EC-71C3E453E0C7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C12F9D1-4BFD-4C58-A05F-506298260DA2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203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07FA11D-9938-4AD0-A30A-ABEB4657F7E1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50" name="Rounded Rectangle 88">
                <a:extLst>
                  <a:ext uri="{FF2B5EF4-FFF2-40B4-BE49-F238E27FC236}">
                    <a16:creationId xmlns:a16="http://schemas.microsoft.com/office/drawing/2014/main" id="{E2EDAA7C-531A-41F8-A4C3-43EFC4B605C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F8EEA6-3760-4C5F-BBC3-17B34BFAD1AF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0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21140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E923978-AEF3-4B3A-A4FC-CDE109A9F012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8" name="Rounded Rectangle 88">
                <a:extLst>
                  <a:ext uri="{FF2B5EF4-FFF2-40B4-BE49-F238E27FC236}">
                    <a16:creationId xmlns:a16="http://schemas.microsoft.com/office/drawing/2014/main" id="{CCB90887-FE47-4C25-8932-4A47E42F1878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DB6C86-9784-4990-81BD-6B63F44CEBE3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209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9D821CA-6A92-439C-A9FD-47BAEBEE3310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6" name="Rounded Rectangle 88">
                <a:extLst>
                  <a:ext uri="{FF2B5EF4-FFF2-40B4-BE49-F238E27FC236}">
                    <a16:creationId xmlns:a16="http://schemas.microsoft.com/office/drawing/2014/main" id="{1C26B8FB-1CB9-4546-87BA-85240A25C02D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9578140-C89A-4F8A-86F0-4A6E0E80F73C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0.973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1964FA0-735F-4317-819C-ED150B69AC68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44" name="Rounded Rectangle 88">
                <a:extLst>
                  <a:ext uri="{FF2B5EF4-FFF2-40B4-BE49-F238E27FC236}">
                    <a16:creationId xmlns:a16="http://schemas.microsoft.com/office/drawing/2014/main" id="{3844D985-DF78-4C6A-83EF-1A3F687899D0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6D8500-D169-4E42-9859-1F2AE8554B9F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3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40" name="Action Button: Get Information 39">
              <a:hlinkClick r:id="rId2" action="ppaction://hlinksldjump" highlightClick="1"/>
              <a:extLst>
                <a:ext uri="{FF2B5EF4-FFF2-40B4-BE49-F238E27FC236}">
                  <a16:creationId xmlns:a16="http://schemas.microsoft.com/office/drawing/2014/main" id="{8558203F-056A-42D3-B8C7-79DE20F99F81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6535C44-1312-4440-809A-9BC9D79A6CA6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42" name="Rounded Rectangle 88">
                <a:extLst>
                  <a:ext uri="{FF2B5EF4-FFF2-40B4-BE49-F238E27FC236}">
                    <a16:creationId xmlns:a16="http://schemas.microsoft.com/office/drawing/2014/main" id="{7796FAC1-FCBF-464E-9528-247ED336DF44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CBEE1EF-BBF3-474B-97D4-1DF0ECACEBF8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864464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(88.94%)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5455D80-4544-4465-AE9B-93C41F79E63F}"/>
              </a:ext>
            </a:extLst>
          </p:cNvPr>
          <p:cNvGrpSpPr/>
          <p:nvPr/>
        </p:nvGrpSpPr>
        <p:grpSpPr>
          <a:xfrm>
            <a:off x="4598071" y="5385426"/>
            <a:ext cx="3291305" cy="1387887"/>
            <a:chOff x="8723059" y="5393940"/>
            <a:chExt cx="3291305" cy="138788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ACE88B8-65A7-4B4C-B057-4B2A6C435348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82" name="Rounded Rectangle 88">
                <a:extLst>
                  <a:ext uri="{FF2B5EF4-FFF2-40B4-BE49-F238E27FC236}">
                    <a16:creationId xmlns:a16="http://schemas.microsoft.com/office/drawing/2014/main" id="{3BB0425B-6AB8-4465-BCF6-0DC517F42E83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84C15CE-2F91-4502-861E-25D7D30E76E1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DC67B2C-8FC4-4EED-A17F-8E1F86C64244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80" name="Rounded Rectangle 88">
                <a:extLst>
                  <a:ext uri="{FF2B5EF4-FFF2-40B4-BE49-F238E27FC236}">
                    <a16:creationId xmlns:a16="http://schemas.microsoft.com/office/drawing/2014/main" id="{9CFBD395-5F01-441C-84D2-5A7D402DD00C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39DEE8D-0B03-44DE-B827-F5EFB5166B72}"/>
                  </a:ext>
                </a:extLst>
              </p:cNvPr>
              <p:cNvSpPr txBox="1"/>
              <p:nvPr/>
            </p:nvSpPr>
            <p:spPr>
              <a:xfrm>
                <a:off x="6939238" y="1291591"/>
                <a:ext cx="4639980" cy="668380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63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7ACADC5-9F59-4CDE-86F7-FDCE86482BC5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8" name="Rounded Rectangle 88">
                <a:extLst>
                  <a:ext uri="{FF2B5EF4-FFF2-40B4-BE49-F238E27FC236}">
                    <a16:creationId xmlns:a16="http://schemas.microsoft.com/office/drawing/2014/main" id="{6ABDE9E4-B092-42A5-ADFE-27494B41C78D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E68FC44-D8A2-4292-B887-FBC4F972D82E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63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D187000-EDD3-4197-8B57-ACE033A6B540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6" name="Rounded Rectangle 88">
                <a:extLst>
                  <a:ext uri="{FF2B5EF4-FFF2-40B4-BE49-F238E27FC236}">
                    <a16:creationId xmlns:a16="http://schemas.microsoft.com/office/drawing/2014/main" id="{98C808B6-F76C-4FE1-95F7-52D34B716959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5DE788C-B4D3-4566-9532-14F62537F947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0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2080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F68FB9E-9957-4302-8768-FECA2910B663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4" name="Rounded Rectangle 88">
                <a:extLst>
                  <a:ext uri="{FF2B5EF4-FFF2-40B4-BE49-F238E27FC236}">
                    <a16:creationId xmlns:a16="http://schemas.microsoft.com/office/drawing/2014/main" id="{B5747F51-79D0-4465-8089-108D34133CF0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2928535-35A8-4BBB-969B-59F41326F125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66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806783F-0B8E-440D-90AA-8291B263C66A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2" name="Rounded Rectangle 88">
                <a:extLst>
                  <a:ext uri="{FF2B5EF4-FFF2-40B4-BE49-F238E27FC236}">
                    <a16:creationId xmlns:a16="http://schemas.microsoft.com/office/drawing/2014/main" id="{53DDBD08-CCA4-4269-AA0F-F1E93454825E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A07A543-683E-47A6-8E75-EEA748C89B16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0.94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6722072-5469-45FE-9122-FEC9D6A79D61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0" name="Rounded Rectangle 88">
                <a:extLst>
                  <a:ext uri="{FF2B5EF4-FFF2-40B4-BE49-F238E27FC236}">
                    <a16:creationId xmlns:a16="http://schemas.microsoft.com/office/drawing/2014/main" id="{30DD2D58-D4B0-4211-9CE9-D5AD970812E7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70BCE80-9E08-4DAB-A114-BF1F973DD25C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2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66" name="Action Button: Get Information 65">
              <a:hlinkClick r:id="rId3" action="ppaction://hlinksldjump" highlightClick="1"/>
              <a:extLst>
                <a:ext uri="{FF2B5EF4-FFF2-40B4-BE49-F238E27FC236}">
                  <a16:creationId xmlns:a16="http://schemas.microsoft.com/office/drawing/2014/main" id="{6F1E4DE4-D606-4CFC-9160-DF7562D10E50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2AF0907-4087-4CD0-91FC-716AE6B6F5C8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68" name="Rounded Rectangle 88">
                <a:extLst>
                  <a:ext uri="{FF2B5EF4-FFF2-40B4-BE49-F238E27FC236}">
                    <a16:creationId xmlns:a16="http://schemas.microsoft.com/office/drawing/2014/main" id="{54637169-A2EF-4672-8441-4B16015EC26A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061973A-79DF-4248-8C9F-22660D39F76E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1104636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(56.41%)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E87F9E6-6D44-4393-BD2B-6804AF37F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744" y="2191893"/>
            <a:ext cx="3165237" cy="310426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7BB985A0-E1C6-41C5-B290-8481798CF165}"/>
              </a:ext>
            </a:extLst>
          </p:cNvPr>
          <p:cNvGrpSpPr/>
          <p:nvPr/>
        </p:nvGrpSpPr>
        <p:grpSpPr>
          <a:xfrm>
            <a:off x="477926" y="5372022"/>
            <a:ext cx="3291305" cy="1387887"/>
            <a:chOff x="8723059" y="5393940"/>
            <a:chExt cx="3291305" cy="138788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450330C-42B6-424B-967D-536778F451DB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8" name="Rounded Rectangle 88">
                <a:extLst>
                  <a:ext uri="{FF2B5EF4-FFF2-40B4-BE49-F238E27FC236}">
                    <a16:creationId xmlns:a16="http://schemas.microsoft.com/office/drawing/2014/main" id="{F6C4F1E6-4A1B-4D32-B373-FEC17933E53C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5F5F47F-D47F-4F2A-BF5C-748A8951DFBF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13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A3175CF-EA4C-4DAA-B06E-FF810A4EC4BF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6" name="Rounded Rectangle 88">
                <a:extLst>
                  <a:ext uri="{FF2B5EF4-FFF2-40B4-BE49-F238E27FC236}">
                    <a16:creationId xmlns:a16="http://schemas.microsoft.com/office/drawing/2014/main" id="{133C599E-FF22-40E1-BC69-DA7215B07B0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554D024-A648-4B99-9F6B-D5F8309F8D52}"/>
                  </a:ext>
                </a:extLst>
              </p:cNvPr>
              <p:cNvSpPr txBox="1"/>
              <p:nvPr/>
            </p:nvSpPr>
            <p:spPr>
              <a:xfrm>
                <a:off x="6939238" y="1291591"/>
                <a:ext cx="4639980" cy="668380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13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3B8F8A2-CDC8-4415-87DD-4920AB3AF8C5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4" name="Rounded Rectangle 88">
                <a:extLst>
                  <a:ext uri="{FF2B5EF4-FFF2-40B4-BE49-F238E27FC236}">
                    <a16:creationId xmlns:a16="http://schemas.microsoft.com/office/drawing/2014/main" id="{760AA7B7-829E-447A-89CD-84797C841874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FEF933E-9499-4030-8F27-875A7BFB7111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13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B1CF564-EB41-4AD9-A05D-CA9F304A3AA4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2" name="Rounded Rectangle 88">
                <a:extLst>
                  <a:ext uri="{FF2B5EF4-FFF2-40B4-BE49-F238E27FC236}">
                    <a16:creationId xmlns:a16="http://schemas.microsoft.com/office/drawing/2014/main" id="{F26951DB-A377-4591-BD81-F5559852141B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BC3E9F8-7470-48FB-97B6-3981699EA600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0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91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91A1616-D78D-4E15-B092-1E56B23701AB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Rounded Rectangle 88">
                <a:extLst>
                  <a:ext uri="{FF2B5EF4-FFF2-40B4-BE49-F238E27FC236}">
                    <a16:creationId xmlns:a16="http://schemas.microsoft.com/office/drawing/2014/main" id="{E6FE7398-E70F-4644-A107-FC2DE7CFD691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24B9DCA-DB2E-4752-A916-A29193CD3A76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14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EED34082-E77C-4959-97D4-A7A62D2AF45D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8" name="Rounded Rectangle 88">
                <a:extLst>
                  <a:ext uri="{FF2B5EF4-FFF2-40B4-BE49-F238E27FC236}">
                    <a16:creationId xmlns:a16="http://schemas.microsoft.com/office/drawing/2014/main" id="{8179BB35-836E-4CF0-85F5-26E06C7C6370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5C9AD96A-EB29-4318-8AA2-1FF3360492E2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D2CCD3C1-7932-4CB4-95D2-643B7644B913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6" name="Rounded Rectangle 88">
                <a:extLst>
                  <a:ext uri="{FF2B5EF4-FFF2-40B4-BE49-F238E27FC236}">
                    <a16:creationId xmlns:a16="http://schemas.microsoft.com/office/drawing/2014/main" id="{6B12C249-6DB7-4BFB-B954-E3B32B52C045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BBBB7ED-45BB-48D9-977C-479BD2C055E6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92" name="Action Button: Get Information 91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D82A7984-AE9C-4990-B43A-EF4E28BF6604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DB75F5E-A7B9-4CD7-8F7F-E0FB71FA97DE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94" name="Rounded Rectangle 88">
                <a:extLst>
                  <a:ext uri="{FF2B5EF4-FFF2-40B4-BE49-F238E27FC236}">
                    <a16:creationId xmlns:a16="http://schemas.microsoft.com/office/drawing/2014/main" id="{7E9DCC29-3433-47C2-8527-5EEC87092E7C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76DCB5-D999-4B14-A6FD-ADA3DE766AFB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1115443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(25.45%)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BB88BB6-6B78-4F2C-91B8-1BF229825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38" y="2087828"/>
            <a:ext cx="3360388" cy="31042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B9547C-1A32-4B63-9891-A2974AE5BD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0611" y="2248545"/>
            <a:ext cx="3183077" cy="303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99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קשה </a:t>
            </a:r>
            <a:r>
              <a:rPr lang="en-US" dirty="0"/>
              <a:t>ID_5</a:t>
            </a:r>
            <a:r>
              <a:rPr lang="he-IL" dirty="0"/>
              <a:t> - </a:t>
            </a:r>
            <a:r>
              <a:rPr lang="en-US" dirty="0"/>
              <a:t>CDR3</a:t>
            </a:r>
            <a:endParaRPr lang="he-IL" dirty="0"/>
          </a:p>
        </p:txBody>
      </p:sp>
      <p:sp>
        <p:nvSpPr>
          <p:cNvPr id="9" name="Action Button: Return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806381-5923-4252-9A46-F9E9DD7BC9A5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4C7E9-EE80-4FFE-B0F1-240768BA0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0" y="3155939"/>
            <a:ext cx="4966817" cy="321628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4C2E246-3191-49EA-9BAE-615EBB5EB18F}"/>
              </a:ext>
            </a:extLst>
          </p:cNvPr>
          <p:cNvGrpSpPr/>
          <p:nvPr/>
        </p:nvGrpSpPr>
        <p:grpSpPr>
          <a:xfrm>
            <a:off x="6258538" y="1195057"/>
            <a:ext cx="5001884" cy="3435130"/>
            <a:chOff x="6258538" y="1195057"/>
            <a:chExt cx="5001884" cy="3435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E3CD0F-6ADB-4E2E-8E9A-04896EF34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8538" y="1195057"/>
              <a:ext cx="5001884" cy="343513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F81C39-87DF-4E53-B489-8C743528C0FB}"/>
                </a:ext>
              </a:extLst>
            </p:cNvPr>
            <p:cNvSpPr txBox="1"/>
            <p:nvPr/>
          </p:nvSpPr>
          <p:spPr>
            <a:xfrm>
              <a:off x="7552374" y="1263276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43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B7B49-009D-4BB6-9C8C-15D7F0531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מבנה </a:t>
            </a:r>
            <a:r>
              <a:rPr lang="en-US"/>
              <a:t>B-Cells</a:t>
            </a:r>
            <a:endParaRPr lang="he-IL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501466D5-704B-467C-901E-E44C37C856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38" b="8938"/>
          <a:stretch/>
        </p:blipFill>
        <p:spPr bwMode="auto">
          <a:xfrm>
            <a:off x="1092463" y="1501725"/>
            <a:ext cx="5195321" cy="461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D44A4AD-67BA-484F-8150-5E167F6C1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3" b="450"/>
          <a:stretch/>
        </p:blipFill>
        <p:spPr>
          <a:xfrm>
            <a:off x="6739995" y="1655439"/>
            <a:ext cx="4359542" cy="45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220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קשה </a:t>
            </a:r>
            <a:r>
              <a:rPr lang="en-US" dirty="0"/>
              <a:t>ID_14</a:t>
            </a:r>
            <a:r>
              <a:rPr lang="he-IL" dirty="0"/>
              <a:t> - </a:t>
            </a:r>
            <a:r>
              <a:rPr lang="en-US" dirty="0"/>
              <a:t>CDR3</a:t>
            </a:r>
            <a:endParaRPr lang="he-IL" dirty="0"/>
          </a:p>
        </p:txBody>
      </p:sp>
      <p:sp>
        <p:nvSpPr>
          <p:cNvPr id="9" name="Action Button: Return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806381-5923-4252-9A46-F9E9DD7BC9A5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87BB3-CAD0-4891-9BF7-E050B754A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761306"/>
            <a:ext cx="5237858" cy="3529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A3145FA-F246-4402-AC41-87D0DE91BECB}"/>
              </a:ext>
            </a:extLst>
          </p:cNvPr>
          <p:cNvGrpSpPr/>
          <p:nvPr/>
        </p:nvGrpSpPr>
        <p:grpSpPr>
          <a:xfrm>
            <a:off x="6656330" y="1575301"/>
            <a:ext cx="4846692" cy="3317435"/>
            <a:chOff x="6656330" y="1575301"/>
            <a:chExt cx="4846692" cy="331743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D04324-A090-4350-A6CC-8B0F70C1A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6330" y="1575301"/>
              <a:ext cx="4846692" cy="331743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74DC6-0E72-4CE2-86BC-DA677145521E}"/>
                </a:ext>
              </a:extLst>
            </p:cNvPr>
            <p:cNvSpPr txBox="1"/>
            <p:nvPr/>
          </p:nvSpPr>
          <p:spPr>
            <a:xfrm>
              <a:off x="7878299" y="1575301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40689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קשה </a:t>
            </a:r>
            <a:r>
              <a:rPr lang="en-US" dirty="0"/>
              <a:t>ID_15</a:t>
            </a:r>
            <a:r>
              <a:rPr lang="he-IL" dirty="0"/>
              <a:t> - </a:t>
            </a:r>
            <a:r>
              <a:rPr lang="en-US" dirty="0"/>
              <a:t>CDR3</a:t>
            </a:r>
            <a:endParaRPr lang="he-IL" dirty="0"/>
          </a:p>
        </p:txBody>
      </p:sp>
      <p:sp>
        <p:nvSpPr>
          <p:cNvPr id="9" name="Action Button: Return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806381-5923-4252-9A46-F9E9DD7BC9A5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59F89-6E83-4171-ABBE-C7C25E779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867025"/>
            <a:ext cx="5129010" cy="340518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E9A4540-5CF0-4A47-B3A7-F8A5DB6CF94A}"/>
              </a:ext>
            </a:extLst>
          </p:cNvPr>
          <p:cNvGrpSpPr/>
          <p:nvPr/>
        </p:nvGrpSpPr>
        <p:grpSpPr>
          <a:xfrm>
            <a:off x="6376987" y="1285875"/>
            <a:ext cx="5388151" cy="3652837"/>
            <a:chOff x="6376987" y="1285875"/>
            <a:chExt cx="5388151" cy="36528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5D5342-7A83-465A-8495-F23D6E8CC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987" y="1285875"/>
              <a:ext cx="5388151" cy="365283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3148CA-EE3F-4607-9C14-CFBD7BE2FCE9}"/>
                </a:ext>
              </a:extLst>
            </p:cNvPr>
            <p:cNvSpPr txBox="1"/>
            <p:nvPr/>
          </p:nvSpPr>
          <p:spPr>
            <a:xfrm>
              <a:off x="7724390" y="1285875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43807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C224-80C6-4396-99D1-F2AFA6D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השוואת גרפים – </a:t>
            </a:r>
            <a:r>
              <a:rPr lang="en-US" dirty="0"/>
              <a:t>Framework4</a:t>
            </a:r>
            <a:endParaRPr lang="he-I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4B2744-0285-4D16-9476-2E5C21A43E4D}"/>
              </a:ext>
            </a:extLst>
          </p:cNvPr>
          <p:cNvGrpSpPr/>
          <p:nvPr/>
        </p:nvGrpSpPr>
        <p:grpSpPr>
          <a:xfrm>
            <a:off x="319284" y="1181267"/>
            <a:ext cx="3568574" cy="766699"/>
            <a:chOff x="6558462" y="997811"/>
            <a:chExt cx="5404493" cy="1105737"/>
          </a:xfrm>
          <a:solidFill>
            <a:schemeClr val="accent2">
              <a:lumMod val="50000"/>
            </a:schemeClr>
          </a:solidFill>
        </p:grpSpPr>
        <p:sp>
          <p:nvSpPr>
            <p:cNvPr id="5" name="Rounded Rectangle 88">
              <a:extLst>
                <a:ext uri="{FF2B5EF4-FFF2-40B4-BE49-F238E27FC236}">
                  <a16:creationId xmlns:a16="http://schemas.microsoft.com/office/drawing/2014/main" id="{FC09A99B-8D36-49B3-904B-53215CEF96BA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DB8295-22EC-4F80-AC2B-102EFBA37804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קשה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ID_X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2866DE-C443-40B0-B5B5-53DED55488A7}"/>
              </a:ext>
            </a:extLst>
          </p:cNvPr>
          <p:cNvGrpSpPr/>
          <p:nvPr/>
        </p:nvGrpSpPr>
        <p:grpSpPr>
          <a:xfrm>
            <a:off x="8322320" y="1181267"/>
            <a:ext cx="3568574" cy="766699"/>
            <a:chOff x="6558462" y="997811"/>
            <a:chExt cx="5404493" cy="11057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" name="Rounded Rectangle 88">
              <a:extLst>
                <a:ext uri="{FF2B5EF4-FFF2-40B4-BE49-F238E27FC236}">
                  <a16:creationId xmlns:a16="http://schemas.microsoft.com/office/drawing/2014/main" id="{D5C3F042-A003-4560-923A-D11332952C6B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solidFill>
              <a:srgbClr val="75B6E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F205AA-B726-4049-9ABA-89617D9E73B8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קשה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ID_5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93C838-C76A-4AFD-80F4-DFFF3BD48FF2}"/>
              </a:ext>
            </a:extLst>
          </p:cNvPr>
          <p:cNvGrpSpPr/>
          <p:nvPr/>
        </p:nvGrpSpPr>
        <p:grpSpPr>
          <a:xfrm>
            <a:off x="4320802" y="1181267"/>
            <a:ext cx="3568574" cy="766699"/>
            <a:chOff x="6558462" y="997811"/>
            <a:chExt cx="5404493" cy="1105737"/>
          </a:xfrm>
          <a:solidFill>
            <a:srgbClr val="1D6295"/>
          </a:solidFill>
        </p:grpSpPr>
        <p:sp>
          <p:nvSpPr>
            <p:cNvPr id="11" name="Rounded Rectangle 88">
              <a:extLst>
                <a:ext uri="{FF2B5EF4-FFF2-40B4-BE49-F238E27FC236}">
                  <a16:creationId xmlns:a16="http://schemas.microsoft.com/office/drawing/2014/main" id="{CD5C6505-F04F-488C-812C-BAA0DFA59AEA}"/>
                </a:ext>
              </a:extLst>
            </p:cNvPr>
            <p:cNvSpPr/>
            <p:nvPr/>
          </p:nvSpPr>
          <p:spPr>
            <a:xfrm>
              <a:off x="6558462" y="997811"/>
              <a:ext cx="5404493" cy="1105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B39100-BC4F-4308-AC3F-6E4454E91C29}"/>
                </a:ext>
              </a:extLst>
            </p:cNvPr>
            <p:cNvSpPr txBox="1"/>
            <p:nvPr/>
          </p:nvSpPr>
          <p:spPr>
            <a:xfrm>
              <a:off x="6897941" y="1303530"/>
              <a:ext cx="4639982" cy="443877"/>
            </a:xfrm>
            <a:prstGeom prst="rect">
              <a:avLst/>
            </a:prstGeom>
            <a:grp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he-IL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חולה קשה </a:t>
              </a:r>
              <a:r>
                <a:rPr lang="en-US" sz="2000" b="1" dirty="0">
                  <a:solidFill>
                    <a:schemeClr val="bg1"/>
                  </a:solidFill>
                  <a:latin typeface="Gisha" panose="020B0502040204020203" pitchFamily="34" charset="-79"/>
                  <a:cs typeface="Gisha" panose="020B0502040204020203" pitchFamily="34" charset="-79"/>
                </a:rPr>
                <a:t>ID_14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8C20E36-0D33-44EB-84AF-BA10C5B3B0EF}"/>
              </a:ext>
            </a:extLst>
          </p:cNvPr>
          <p:cNvGrpSpPr/>
          <p:nvPr/>
        </p:nvGrpSpPr>
        <p:grpSpPr>
          <a:xfrm>
            <a:off x="8723059" y="5393940"/>
            <a:ext cx="3291305" cy="1387887"/>
            <a:chOff x="8723059" y="5393940"/>
            <a:chExt cx="3291305" cy="1387887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7FA7EB5-6A2E-41E3-892A-444471A9BDE6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Rounded Rectangle 88">
                <a:extLst>
                  <a:ext uri="{FF2B5EF4-FFF2-40B4-BE49-F238E27FC236}">
                    <a16:creationId xmlns:a16="http://schemas.microsoft.com/office/drawing/2014/main" id="{856C3C52-5559-4DD9-A34A-5D98C316FAFF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D717703-B4DD-4C2F-894D-3B8AB5C9F5C1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7800217-B015-486D-87D4-FB2A37A2944F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8" name="Rounded Rectangle 88">
                <a:extLst>
                  <a:ext uri="{FF2B5EF4-FFF2-40B4-BE49-F238E27FC236}">
                    <a16:creationId xmlns:a16="http://schemas.microsoft.com/office/drawing/2014/main" id="{4EC541E1-53FB-463D-A4C1-9C437BCA5603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CEFEE62-2F5F-4824-8070-95A484C1F8CE}"/>
                  </a:ext>
                </a:extLst>
              </p:cNvPr>
              <p:cNvSpPr txBox="1"/>
              <p:nvPr/>
            </p:nvSpPr>
            <p:spPr>
              <a:xfrm>
                <a:off x="6939238" y="1291591"/>
                <a:ext cx="4639980" cy="668380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202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B37131B-37C2-4B55-9561-32814D2B37C7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6" name="Rounded Rectangle 88">
                <a:extLst>
                  <a:ext uri="{FF2B5EF4-FFF2-40B4-BE49-F238E27FC236}">
                    <a16:creationId xmlns:a16="http://schemas.microsoft.com/office/drawing/2014/main" id="{5D92C2DE-9E5D-4329-9BB9-5568B82F5E04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247A50F-7BBE-4918-A577-84B600AE1E1A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203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F67AE15-A288-4FF4-BC57-A87753FDBD5B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4" name="Rounded Rectangle 88">
                <a:extLst>
                  <a:ext uri="{FF2B5EF4-FFF2-40B4-BE49-F238E27FC236}">
                    <a16:creationId xmlns:a16="http://schemas.microsoft.com/office/drawing/2014/main" id="{99778D6A-0DA4-4833-8885-B00873FB87CC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F7871BA-0EAD-4A42-A762-ADB57EB24576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0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21116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0A748C8-0B54-4E43-8096-BD2854D5DB6B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2" name="Rounded Rectangle 88">
                <a:extLst>
                  <a:ext uri="{FF2B5EF4-FFF2-40B4-BE49-F238E27FC236}">
                    <a16:creationId xmlns:a16="http://schemas.microsoft.com/office/drawing/2014/main" id="{A2261B76-924C-4C2B-9B90-9E5E88B2C168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6906C73-7D23-488F-AD41-F16AA72B0C36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209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7481D4B-BDB9-47E9-8659-D2EB1AA40C6C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90" name="Rounded Rectangle 88">
                <a:extLst>
                  <a:ext uri="{FF2B5EF4-FFF2-40B4-BE49-F238E27FC236}">
                    <a16:creationId xmlns:a16="http://schemas.microsoft.com/office/drawing/2014/main" id="{E8950F09-EF29-4C35-9FF0-8CD143080A5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01B7C1E-4494-47BD-9631-48C3F266CD90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0.971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5232E7C-C1B3-4CFF-A332-22E5D72CDA46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88" name="Rounded Rectangle 88">
                <a:extLst>
                  <a:ext uri="{FF2B5EF4-FFF2-40B4-BE49-F238E27FC236}">
                    <a16:creationId xmlns:a16="http://schemas.microsoft.com/office/drawing/2014/main" id="{63F5D8BF-1CDF-43AA-B58F-FC06772F5B4D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F2469CA-AA54-4633-B4C9-8239A3A61EF8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84" name="Action Button: Get Information 83">
              <a:hlinkClick r:id="rId2" action="ppaction://hlinksldjump" highlightClick="1"/>
              <a:extLst>
                <a:ext uri="{FF2B5EF4-FFF2-40B4-BE49-F238E27FC236}">
                  <a16:creationId xmlns:a16="http://schemas.microsoft.com/office/drawing/2014/main" id="{740920EA-8248-470D-A107-E5B46C140949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401E3E8-1756-443B-BF2A-6FBC5DFA6FA5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86" name="Rounded Rectangle 88">
                <a:extLst>
                  <a:ext uri="{FF2B5EF4-FFF2-40B4-BE49-F238E27FC236}">
                    <a16:creationId xmlns:a16="http://schemas.microsoft.com/office/drawing/2014/main" id="{ACD00EAB-7152-4878-AF59-9060774B4928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DC798E4-334E-47FD-8D7C-CA75C7EAAE47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864464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(88.94%)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0AAB6B7-3EBE-4867-BB92-406DB314D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03" y="2034933"/>
            <a:ext cx="3323341" cy="3103329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77879CC9-D97A-453C-BBD1-310FBB5A4211}"/>
              </a:ext>
            </a:extLst>
          </p:cNvPr>
          <p:cNvGrpSpPr/>
          <p:nvPr/>
        </p:nvGrpSpPr>
        <p:grpSpPr>
          <a:xfrm>
            <a:off x="4598071" y="5385426"/>
            <a:ext cx="3291305" cy="1387887"/>
            <a:chOff x="8723059" y="5393940"/>
            <a:chExt cx="3291305" cy="138788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D8CBDBA-7DE8-4CA2-BF5A-B8E7033CECD9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3" name="Rounded Rectangle 88">
                <a:extLst>
                  <a:ext uri="{FF2B5EF4-FFF2-40B4-BE49-F238E27FC236}">
                    <a16:creationId xmlns:a16="http://schemas.microsoft.com/office/drawing/2014/main" id="{DA1AEA0D-8317-41DE-8319-DC17A5EF6B8C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35ADDFC-0044-4A76-B2A9-28D4C811D9FC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CF4C8C8-A12E-41C6-9D27-AF029AC764B3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71" name="Rounded Rectangle 88">
                <a:extLst>
                  <a:ext uri="{FF2B5EF4-FFF2-40B4-BE49-F238E27FC236}">
                    <a16:creationId xmlns:a16="http://schemas.microsoft.com/office/drawing/2014/main" id="{DEBD6FD3-8ECF-4E9D-B9D5-B132E7E7C346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152134-DE9E-47F8-A79D-44905C0F36B1}"/>
                  </a:ext>
                </a:extLst>
              </p:cNvPr>
              <p:cNvSpPr txBox="1"/>
              <p:nvPr/>
            </p:nvSpPr>
            <p:spPr>
              <a:xfrm>
                <a:off x="6939238" y="1291591"/>
                <a:ext cx="4639980" cy="668380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61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C81CCE9-ED55-4A20-BF0F-B1F9C6D8BB75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9" name="Rounded Rectangle 88">
                <a:extLst>
                  <a:ext uri="{FF2B5EF4-FFF2-40B4-BE49-F238E27FC236}">
                    <a16:creationId xmlns:a16="http://schemas.microsoft.com/office/drawing/2014/main" id="{6448DE12-450D-4279-8144-B35A6BB3D04F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C547E4-A5F3-4738-8035-E1D5BD533AC3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53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4864247-ABBE-4572-A282-0EDA2D5756AF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7" name="Rounded Rectangle 88">
                <a:extLst>
                  <a:ext uri="{FF2B5EF4-FFF2-40B4-BE49-F238E27FC236}">
                    <a16:creationId xmlns:a16="http://schemas.microsoft.com/office/drawing/2014/main" id="{5C8D82EE-A66F-4A53-97C0-5EC2F0F6A622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4E82144-EED3-4E8F-AD90-003B259B46F5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0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1769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69EE2C0-F971-4DD1-8E9D-53C46E8D9A93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5" name="Rounded Rectangle 88">
                <a:extLst>
                  <a:ext uri="{FF2B5EF4-FFF2-40B4-BE49-F238E27FC236}">
                    <a16:creationId xmlns:a16="http://schemas.microsoft.com/office/drawing/2014/main" id="{70788FE7-022B-47B3-A731-6330E981A4C1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94C2080-6D10-465A-B3CB-975D96531242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66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C857AA2-72EE-4757-AC33-1CC0AFD1712A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3" name="Rounded Rectangle 88">
                <a:extLst>
                  <a:ext uri="{FF2B5EF4-FFF2-40B4-BE49-F238E27FC236}">
                    <a16:creationId xmlns:a16="http://schemas.microsoft.com/office/drawing/2014/main" id="{24C2C1C2-4172-4FD8-ADCC-D4AEAF63C41A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D92453B-B7F6-4E3D-8A08-1004E34A5F3E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0.825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AD06768-4343-462C-9C9F-CC22CB47B201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61" name="Rounded Rectangle 88">
                <a:extLst>
                  <a:ext uri="{FF2B5EF4-FFF2-40B4-BE49-F238E27FC236}">
                    <a16:creationId xmlns:a16="http://schemas.microsoft.com/office/drawing/2014/main" id="{AA17859A-61A2-4C95-AB2A-16017B5756DF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DEE3278-A9A3-4A5D-8014-C7211B123DA3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57" name="Action Button: Get Information 56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54A451B3-A2E0-4192-9AF0-5A7260389B84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99C880C-6031-4692-811C-5FFD899FE253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59" name="Rounded Rectangle 88">
                <a:extLst>
                  <a:ext uri="{FF2B5EF4-FFF2-40B4-BE49-F238E27FC236}">
                    <a16:creationId xmlns:a16="http://schemas.microsoft.com/office/drawing/2014/main" id="{D98372B0-7628-4E65-9280-C364A2539AF1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3F9C18F-7CE9-4DC3-87F7-66F668459168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1104636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(56.41%)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9707A1-2E30-456D-A25E-14FCDA2F5061}"/>
              </a:ext>
            </a:extLst>
          </p:cNvPr>
          <p:cNvGrpSpPr/>
          <p:nvPr/>
        </p:nvGrpSpPr>
        <p:grpSpPr>
          <a:xfrm>
            <a:off x="477926" y="5372022"/>
            <a:ext cx="3291305" cy="1387887"/>
            <a:chOff x="8723059" y="5393940"/>
            <a:chExt cx="3291305" cy="1387887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D453467-E057-4BC7-B0D8-D92B11D73A94}"/>
                </a:ext>
              </a:extLst>
            </p:cNvPr>
            <p:cNvGrpSpPr/>
            <p:nvPr/>
          </p:nvGrpSpPr>
          <p:grpSpPr>
            <a:xfrm>
              <a:off x="9103431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26" name="Rounded Rectangle 88">
                <a:extLst>
                  <a:ext uri="{FF2B5EF4-FFF2-40B4-BE49-F238E27FC236}">
                    <a16:creationId xmlns:a16="http://schemas.microsoft.com/office/drawing/2014/main" id="{9BD74F70-0B36-4F1C-9671-779F47AC1B87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A66A490-B6DC-4D42-9A82-6DFAFE0FE2D0}"/>
                  </a:ext>
                </a:extLst>
              </p:cNvPr>
              <p:cNvSpPr txBox="1"/>
              <p:nvPr/>
            </p:nvSpPr>
            <p:spPr>
              <a:xfrm>
                <a:off x="6936104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מינימלית: 12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4B58685D-9E65-42AD-B4EA-F00BD62F4E3A}"/>
                </a:ext>
              </a:extLst>
            </p:cNvPr>
            <p:cNvGrpSpPr/>
            <p:nvPr/>
          </p:nvGrpSpPr>
          <p:grpSpPr>
            <a:xfrm>
              <a:off x="9102619" y="6219105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24" name="Rounded Rectangle 88">
                <a:extLst>
                  <a:ext uri="{FF2B5EF4-FFF2-40B4-BE49-F238E27FC236}">
                    <a16:creationId xmlns:a16="http://schemas.microsoft.com/office/drawing/2014/main" id="{D9EB31AC-0A18-4110-9000-A27CF5B5EB39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50AE144-4861-4318-812D-6992FCF21FEC}"/>
                  </a:ext>
                </a:extLst>
              </p:cNvPr>
              <p:cNvSpPr txBox="1"/>
              <p:nvPr/>
            </p:nvSpPr>
            <p:spPr>
              <a:xfrm>
                <a:off x="6939238" y="1291591"/>
                <a:ext cx="4639980" cy="668380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דרגה מקסימלית: 13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AF3357B1-E863-4B64-B4A3-02721C31AB92}"/>
                </a:ext>
              </a:extLst>
            </p:cNvPr>
            <p:cNvGrpSpPr/>
            <p:nvPr/>
          </p:nvGrpSpPr>
          <p:grpSpPr>
            <a:xfrm>
              <a:off x="9108352" y="6524618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22" name="Rounded Rectangle 88">
                <a:extLst>
                  <a:ext uri="{FF2B5EF4-FFF2-40B4-BE49-F238E27FC236}">
                    <a16:creationId xmlns:a16="http://schemas.microsoft.com/office/drawing/2014/main" id="{4DCDF19C-E319-46DA-880E-44E0DCA7938E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B4C819F-64EB-43A0-B9DE-C8D449F1F082}"/>
                  </a:ext>
                </a:extLst>
              </p:cNvPr>
              <p:cNvSpPr txBox="1"/>
              <p:nvPr/>
            </p:nvSpPr>
            <p:spPr>
              <a:xfrm>
                <a:off x="6953590" y="132167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ממוצע דרגות: 12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6349B4E-4F38-4765-A445-3EA3D3E2D28D}"/>
                </a:ext>
              </a:extLst>
            </p:cNvPr>
            <p:cNvGrpSpPr/>
            <p:nvPr/>
          </p:nvGrpSpPr>
          <p:grpSpPr>
            <a:xfrm>
              <a:off x="10609076" y="5916599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20" name="Rounded Rectangle 88">
                <a:extLst>
                  <a:ext uri="{FF2B5EF4-FFF2-40B4-BE49-F238E27FC236}">
                    <a16:creationId xmlns:a16="http://schemas.microsoft.com/office/drawing/2014/main" id="{994A5A27-E2B3-47E6-9FED-8948682D4391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7959C57-7156-42E0-9A4C-B4DC1F048513}"/>
                  </a:ext>
                </a:extLst>
              </p:cNvPr>
              <p:cNvSpPr txBox="1"/>
              <p:nvPr/>
            </p:nvSpPr>
            <p:spPr>
              <a:xfrm>
                <a:off x="6953590" y="1279165"/>
                <a:ext cx="4639980" cy="668380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קשתות: 90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B28FED9C-8E07-453C-85B2-A3FB8EF20439}"/>
                </a:ext>
              </a:extLst>
            </p:cNvPr>
            <p:cNvGrpSpPr/>
            <p:nvPr/>
          </p:nvGrpSpPr>
          <p:grpSpPr>
            <a:xfrm>
              <a:off x="10612415" y="622211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18" name="Rounded Rectangle 88">
                <a:extLst>
                  <a:ext uri="{FF2B5EF4-FFF2-40B4-BE49-F238E27FC236}">
                    <a16:creationId xmlns:a16="http://schemas.microsoft.com/office/drawing/2014/main" id="{A4E81A26-4A8D-41C9-AF05-960FD63A3153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4F9050B-CCDF-41B9-9D60-7B63DD4F5BB9}"/>
                  </a:ext>
                </a:extLst>
              </p:cNvPr>
              <p:cNvSpPr txBox="1"/>
              <p:nvPr/>
            </p:nvSpPr>
            <p:spPr>
              <a:xfrm>
                <a:off x="6936100" y="1278223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צמתים: 14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A43EBE3A-40CD-4038-94CB-5AA9BDCE9AE2}"/>
                </a:ext>
              </a:extLst>
            </p:cNvPr>
            <p:cNvGrpSpPr/>
            <p:nvPr/>
          </p:nvGrpSpPr>
          <p:grpSpPr>
            <a:xfrm>
              <a:off x="10612415" y="6527242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16" name="Rounded Rectangle 88">
                <a:extLst>
                  <a:ext uri="{FF2B5EF4-FFF2-40B4-BE49-F238E27FC236}">
                    <a16:creationId xmlns:a16="http://schemas.microsoft.com/office/drawing/2014/main" id="{360E14BB-D369-4E28-8C74-CFF5F43C2D91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B0D4545-D262-4BD1-976B-BC86441864ED}"/>
                  </a:ext>
                </a:extLst>
              </p:cNvPr>
              <p:cNvSpPr txBox="1"/>
              <p:nvPr/>
            </p:nvSpPr>
            <p:spPr>
              <a:xfrm>
                <a:off x="6940711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צפיפות: 0.989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035A4DF-4FA3-46C1-9C34-1D8AECB2E74D}"/>
                </a:ext>
              </a:extLst>
            </p:cNvPr>
            <p:cNvGrpSpPr/>
            <p:nvPr/>
          </p:nvGrpSpPr>
          <p:grpSpPr>
            <a:xfrm>
              <a:off x="9102233" y="5612934"/>
              <a:ext cx="1401949" cy="254585"/>
              <a:chOff x="6558462" y="997811"/>
              <a:chExt cx="5404493" cy="1105737"/>
            </a:xfrm>
            <a:solidFill>
              <a:schemeClr val="bg1">
                <a:lumMod val="75000"/>
              </a:schemeClr>
            </a:solidFill>
          </p:grpSpPr>
          <p:sp>
            <p:nvSpPr>
              <p:cNvPr id="114" name="Rounded Rectangle 88">
                <a:extLst>
                  <a:ext uri="{FF2B5EF4-FFF2-40B4-BE49-F238E27FC236}">
                    <a16:creationId xmlns:a16="http://schemas.microsoft.com/office/drawing/2014/main" id="{134976CD-D3FA-4AC0-BE23-274436B9CD91}"/>
                  </a:ext>
                </a:extLst>
              </p:cNvPr>
              <p:cNvSpPr/>
              <p:nvPr/>
            </p:nvSpPr>
            <p:spPr>
              <a:xfrm>
                <a:off x="6558462" y="997811"/>
                <a:ext cx="5404493" cy="11057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00E104B-74A4-4C90-B606-5D86B47A3DED}"/>
                  </a:ext>
                </a:extLst>
              </p:cNvPr>
              <p:cNvSpPr txBox="1"/>
              <p:nvPr/>
            </p:nvSpPr>
            <p:spPr>
              <a:xfrm>
                <a:off x="6940715" y="1279165"/>
                <a:ext cx="4639980" cy="668381"/>
              </a:xfrm>
              <a:prstGeom prst="rect">
                <a:avLst/>
              </a:prstGeom>
              <a:grp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מספר קהילות: 1</a:t>
                </a:r>
                <a:endParaRPr lang="en-US" sz="1000" b="1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  <p:sp>
          <p:nvSpPr>
            <p:cNvPr id="110" name="Action Button: Get Information 109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CDD162F9-3BCF-4CB5-A970-471BB7ACF88E}"/>
                </a:ext>
              </a:extLst>
            </p:cNvPr>
            <p:cNvSpPr/>
            <p:nvPr/>
          </p:nvSpPr>
          <p:spPr>
            <a:xfrm>
              <a:off x="8723059" y="6414162"/>
              <a:ext cx="285750" cy="365041"/>
            </a:xfrm>
            <a:prstGeom prst="actionButtonInform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FDD3D090-2EAF-446B-9E25-6E7511FD54F4}"/>
                </a:ext>
              </a:extLst>
            </p:cNvPr>
            <p:cNvGrpSpPr/>
            <p:nvPr/>
          </p:nvGrpSpPr>
          <p:grpSpPr>
            <a:xfrm>
              <a:off x="10612415" y="5393940"/>
              <a:ext cx="1401949" cy="460834"/>
              <a:chOff x="6558462" y="102016"/>
              <a:chExt cx="5404493" cy="2001536"/>
            </a:xfrm>
            <a:solidFill>
              <a:schemeClr val="bg1">
                <a:lumMod val="75000"/>
              </a:schemeClr>
            </a:solidFill>
          </p:grpSpPr>
          <p:sp>
            <p:nvSpPr>
              <p:cNvPr id="112" name="Rounded Rectangle 88">
                <a:extLst>
                  <a:ext uri="{FF2B5EF4-FFF2-40B4-BE49-F238E27FC236}">
                    <a16:creationId xmlns:a16="http://schemas.microsoft.com/office/drawing/2014/main" id="{5F53D9D1-0E1A-47F8-852C-A4CFC76D6E7E}"/>
                  </a:ext>
                </a:extLst>
              </p:cNvPr>
              <p:cNvSpPr/>
              <p:nvPr/>
            </p:nvSpPr>
            <p:spPr>
              <a:xfrm>
                <a:off x="6558462" y="102016"/>
                <a:ext cx="5404493" cy="200153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7B4828D-1A55-4271-B149-1AC41CA40762}"/>
                  </a:ext>
                </a:extLst>
              </p:cNvPr>
              <p:cNvSpPr txBox="1"/>
              <p:nvPr/>
            </p:nvSpPr>
            <p:spPr>
              <a:xfrm>
                <a:off x="6936100" y="434399"/>
                <a:ext cx="4639980" cy="133676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rtl="1"/>
                <a:r>
                  <a:rPr lang="he-IL" sz="1000" b="1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תא אם: 1115443 </a:t>
                </a:r>
                <a:r>
                  <a:rPr lang="he-IL" sz="1000" dirty="0">
                    <a:solidFill>
                      <a:srgbClr val="002060"/>
                    </a:solidFill>
                    <a:latin typeface="Gisha" panose="020B0502040204020203" pitchFamily="34" charset="-79"/>
                    <a:cs typeface="Gisha" panose="020B0502040204020203" pitchFamily="34" charset="-79"/>
                  </a:rPr>
                  <a:t>(25.45%)</a:t>
                </a:r>
                <a:endParaRPr lang="en-US" sz="1000" dirty="0">
                  <a:solidFill>
                    <a:srgbClr val="002060"/>
                  </a:solidFill>
                  <a:latin typeface="Gisha" panose="020B0502040204020203" pitchFamily="34" charset="-79"/>
                  <a:cs typeface="Gisha" panose="020B0502040204020203" pitchFamily="34" charset="-79"/>
                </a:endParaRP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0714C38-D71F-4782-8FE2-0D7B5B31A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051" y="2195921"/>
            <a:ext cx="3341841" cy="3039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317108-C42E-4826-83C5-F9D5FA6F9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701" y="2113060"/>
            <a:ext cx="3091248" cy="308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99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קשה </a:t>
            </a:r>
            <a:r>
              <a:rPr lang="en-US" dirty="0"/>
              <a:t>ID_5</a:t>
            </a:r>
            <a:r>
              <a:rPr lang="he-IL" dirty="0"/>
              <a:t> – </a:t>
            </a:r>
            <a:r>
              <a:rPr lang="en-US" dirty="0"/>
              <a:t>Framework4</a:t>
            </a:r>
            <a:endParaRPr lang="he-IL" dirty="0"/>
          </a:p>
        </p:txBody>
      </p:sp>
      <p:sp>
        <p:nvSpPr>
          <p:cNvPr id="9" name="Action Button: Return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806381-5923-4252-9A46-F9E9DD7BC9A5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66812-3FC4-4E96-B430-587D18AA2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798462"/>
            <a:ext cx="5003343" cy="343513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F851978-C5E8-4B56-938E-0837B074640E}"/>
              </a:ext>
            </a:extLst>
          </p:cNvPr>
          <p:cNvGrpSpPr/>
          <p:nvPr/>
        </p:nvGrpSpPr>
        <p:grpSpPr>
          <a:xfrm>
            <a:off x="6404476" y="1425358"/>
            <a:ext cx="4768894" cy="3305174"/>
            <a:chOff x="6404476" y="1425358"/>
            <a:chExt cx="4768894" cy="33051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C68695-E668-4AEE-9B56-5A7D1C5D3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4476" y="1425358"/>
              <a:ext cx="4768894" cy="330517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C3F207-FF43-42BF-8D1F-54754D9E82C0}"/>
                </a:ext>
              </a:extLst>
            </p:cNvPr>
            <p:cNvSpPr txBox="1"/>
            <p:nvPr/>
          </p:nvSpPr>
          <p:spPr>
            <a:xfrm>
              <a:off x="7633855" y="1468009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50936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קשה </a:t>
            </a:r>
            <a:r>
              <a:rPr lang="en-US" dirty="0"/>
              <a:t>ID_14</a:t>
            </a:r>
            <a:r>
              <a:rPr lang="he-IL" dirty="0"/>
              <a:t> – </a:t>
            </a:r>
            <a:r>
              <a:rPr lang="en-US" dirty="0"/>
              <a:t>Framework4</a:t>
            </a:r>
            <a:endParaRPr lang="he-IL" dirty="0"/>
          </a:p>
        </p:txBody>
      </p:sp>
      <p:sp>
        <p:nvSpPr>
          <p:cNvPr id="9" name="Action Button: Return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806381-5923-4252-9A46-F9E9DD7BC9A5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E2CAD-E4AC-4E85-B07D-DC2941A1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36" y="2824681"/>
            <a:ext cx="5102089" cy="344894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A5770B-97EC-4DE6-A834-72C13649D241}"/>
              </a:ext>
            </a:extLst>
          </p:cNvPr>
          <p:cNvGrpSpPr/>
          <p:nvPr/>
        </p:nvGrpSpPr>
        <p:grpSpPr>
          <a:xfrm>
            <a:off x="6404477" y="1149788"/>
            <a:ext cx="5232072" cy="3534247"/>
            <a:chOff x="6404477" y="1149788"/>
            <a:chExt cx="5232072" cy="353424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D20FF0-CED3-465E-B541-A522DF8F3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4477" y="1149788"/>
              <a:ext cx="5232072" cy="353424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6AB1DB-9A0F-45C6-97C7-2BDCAC6C7264}"/>
                </a:ext>
              </a:extLst>
            </p:cNvPr>
            <p:cNvSpPr txBox="1"/>
            <p:nvPr/>
          </p:nvSpPr>
          <p:spPr>
            <a:xfrm>
              <a:off x="7587829" y="1149788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93506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4F0E-69C8-4207-B67E-91CBD9C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חולה קשה </a:t>
            </a:r>
            <a:r>
              <a:rPr lang="en-US" dirty="0"/>
              <a:t>ID_15</a:t>
            </a:r>
            <a:r>
              <a:rPr lang="he-IL" dirty="0"/>
              <a:t> – </a:t>
            </a:r>
            <a:r>
              <a:rPr lang="en-US" dirty="0"/>
              <a:t>Framework4</a:t>
            </a:r>
            <a:endParaRPr lang="he-IL" dirty="0"/>
          </a:p>
        </p:txBody>
      </p:sp>
      <p:sp>
        <p:nvSpPr>
          <p:cNvPr id="9" name="Action Button: Return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806381-5923-4252-9A46-F9E9DD7BC9A5}"/>
              </a:ext>
            </a:extLst>
          </p:cNvPr>
          <p:cNvSpPr/>
          <p:nvPr/>
        </p:nvSpPr>
        <p:spPr>
          <a:xfrm>
            <a:off x="228600" y="6372225"/>
            <a:ext cx="342900" cy="3714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D46D0-EFCB-4D5F-837B-0EB111633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51" y="2781300"/>
            <a:ext cx="5024860" cy="338613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590178C-D570-4B13-8A40-43A9DECE2B25}"/>
              </a:ext>
            </a:extLst>
          </p:cNvPr>
          <p:cNvGrpSpPr/>
          <p:nvPr/>
        </p:nvGrpSpPr>
        <p:grpSpPr>
          <a:xfrm>
            <a:off x="6493665" y="1247775"/>
            <a:ext cx="5340667" cy="3557587"/>
            <a:chOff x="6493665" y="1247775"/>
            <a:chExt cx="5340667" cy="35575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1DFE41-30C9-456E-B29D-3A9E237B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3665" y="1247775"/>
              <a:ext cx="5340667" cy="35575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42273-27DE-4E53-A5F7-AC6A3E63D330}"/>
                </a:ext>
              </a:extLst>
            </p:cNvPr>
            <p:cNvSpPr txBox="1"/>
            <p:nvPr/>
          </p:nvSpPr>
          <p:spPr>
            <a:xfrm>
              <a:off x="7878299" y="1255225"/>
              <a:ext cx="2865367" cy="246221"/>
            </a:xfrm>
            <a:prstGeom prst="rect">
              <a:avLst/>
            </a:prstGeom>
            <a:solidFill>
              <a:schemeClr val="bg1"/>
            </a:solidFill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rtl="1"/>
              <a:r>
                <a:rPr lang="en-US" sz="1600" b="1" dirty="0">
                  <a:latin typeface="Gisha" panose="020B0502040204020203" pitchFamily="34" charset="-79"/>
                  <a:cs typeface="Gisha" panose="020B0502040204020203" pitchFamily="34" charset="-79"/>
                </a:rPr>
                <a:t>Communities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03606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A242D8-ABB1-4DA8-9B2E-08921E020F8D}"/>
              </a:ext>
            </a:extLst>
          </p:cNvPr>
          <p:cNvSpPr txBox="1">
            <a:spLocks/>
          </p:cNvSpPr>
          <p:nvPr/>
        </p:nvSpPr>
        <p:spPr>
          <a:xfrm>
            <a:off x="1200150" y="137092"/>
            <a:ext cx="9791700" cy="1420291"/>
          </a:xfrm>
          <a:prstGeom prst="rect">
            <a:avLst/>
          </a:prstGeom>
        </p:spPr>
        <p:txBody>
          <a:bodyPr/>
          <a:lstStyle>
            <a:lvl1pPr algn="ctr" defTabSz="457200" rtl="1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rgbClr val="771F35"/>
                </a:solidFill>
                <a:effectLst/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sz="5400" b="1" dirty="0">
                <a:solidFill>
                  <a:schemeClr val="accent4">
                    <a:lumMod val="50000"/>
                  </a:schemeClr>
                </a:solidFill>
              </a:rPr>
              <a:t>תודה רבה על ההקשבה!</a:t>
            </a:r>
          </a:p>
          <a:p>
            <a:endParaRPr lang="he-IL" sz="24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he-IL" sz="54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he-IL" sz="54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he-IL" sz="54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he-IL" sz="8800" b="1" dirty="0">
                <a:solidFill>
                  <a:schemeClr val="accent4">
                    <a:lumMod val="50000"/>
                  </a:schemeClr>
                </a:solidFill>
              </a:rPr>
              <a:t>שאלות?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25CD806-B33C-4A96-A46C-471B5A4688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171" y="1238250"/>
            <a:ext cx="1747658" cy="273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74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41F3E-1252-4762-AB9B-8C5120047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זרוע של </a:t>
            </a:r>
            <a:r>
              <a:rPr lang="en-US" dirty="0"/>
              <a:t>Heavy Chain</a:t>
            </a:r>
            <a:endParaRPr lang="he-IL" dirty="0"/>
          </a:p>
        </p:txBody>
      </p:sp>
      <p:cxnSp>
        <p:nvCxnSpPr>
          <p:cNvPr id="7" name="Straight Connector 52">
            <a:extLst>
              <a:ext uri="{FF2B5EF4-FFF2-40B4-BE49-F238E27FC236}">
                <a16:creationId xmlns:a16="http://schemas.microsoft.com/office/drawing/2014/main" id="{65F5CD2B-146D-4DA0-A210-9AE0AA365B39}"/>
              </a:ext>
            </a:extLst>
          </p:cNvPr>
          <p:cNvCxnSpPr>
            <a:cxnSpLocks/>
          </p:cNvCxnSpPr>
          <p:nvPr/>
        </p:nvCxnSpPr>
        <p:spPr>
          <a:xfrm flipH="1">
            <a:off x="930520" y="2526509"/>
            <a:ext cx="10471392" cy="0"/>
          </a:xfrm>
          <a:prstGeom prst="line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61">
            <a:extLst>
              <a:ext uri="{FF2B5EF4-FFF2-40B4-BE49-F238E27FC236}">
                <a16:creationId xmlns:a16="http://schemas.microsoft.com/office/drawing/2014/main" id="{158C6B74-8183-4034-89D1-061974E23C30}"/>
              </a:ext>
            </a:extLst>
          </p:cNvPr>
          <p:cNvSpPr/>
          <p:nvPr/>
        </p:nvSpPr>
        <p:spPr>
          <a:xfrm>
            <a:off x="2612746" y="1903502"/>
            <a:ext cx="1246014" cy="12460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63">
            <a:extLst>
              <a:ext uri="{FF2B5EF4-FFF2-40B4-BE49-F238E27FC236}">
                <a16:creationId xmlns:a16="http://schemas.microsoft.com/office/drawing/2014/main" id="{B1F44E5A-76B0-4E09-9DE0-4CDA7A7DA823}"/>
              </a:ext>
            </a:extLst>
          </p:cNvPr>
          <p:cNvSpPr/>
          <p:nvPr/>
        </p:nvSpPr>
        <p:spPr>
          <a:xfrm>
            <a:off x="8482710" y="1879321"/>
            <a:ext cx="1246014" cy="12460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val 62">
            <a:extLst>
              <a:ext uri="{FF2B5EF4-FFF2-40B4-BE49-F238E27FC236}">
                <a16:creationId xmlns:a16="http://schemas.microsoft.com/office/drawing/2014/main" id="{33270AD6-1B8E-4F99-96F4-5A90D18E5F3A}"/>
              </a:ext>
            </a:extLst>
          </p:cNvPr>
          <p:cNvSpPr/>
          <p:nvPr/>
        </p:nvSpPr>
        <p:spPr>
          <a:xfrm>
            <a:off x="5547728" y="1903502"/>
            <a:ext cx="1246014" cy="12460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327B4F-0209-44A3-90D6-42FDC4FD7EF3}"/>
              </a:ext>
            </a:extLst>
          </p:cNvPr>
          <p:cNvSpPr txBox="1"/>
          <p:nvPr/>
        </p:nvSpPr>
        <p:spPr>
          <a:xfrm>
            <a:off x="2470085" y="2355224"/>
            <a:ext cx="1531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CDR1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5D2043-8D30-4C19-8607-7F078DE3416D}"/>
              </a:ext>
            </a:extLst>
          </p:cNvPr>
          <p:cNvSpPr txBox="1"/>
          <p:nvPr/>
        </p:nvSpPr>
        <p:spPr>
          <a:xfrm>
            <a:off x="1081410" y="2187955"/>
            <a:ext cx="1531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Framework1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428652-9F91-4871-986C-4EF8DDC3EFEA}"/>
              </a:ext>
            </a:extLst>
          </p:cNvPr>
          <p:cNvSpPr txBox="1"/>
          <p:nvPr/>
        </p:nvSpPr>
        <p:spPr>
          <a:xfrm>
            <a:off x="3937576" y="2187955"/>
            <a:ext cx="1531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Framework2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FEE0BA-F211-44FD-8F40-7A8559AD97C6}"/>
              </a:ext>
            </a:extLst>
          </p:cNvPr>
          <p:cNvSpPr txBox="1"/>
          <p:nvPr/>
        </p:nvSpPr>
        <p:spPr>
          <a:xfrm>
            <a:off x="6872558" y="2189887"/>
            <a:ext cx="1531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Framework3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367EB1-E56D-44C7-89E1-E15E9A65BAA2}"/>
              </a:ext>
            </a:extLst>
          </p:cNvPr>
          <p:cNvSpPr txBox="1"/>
          <p:nvPr/>
        </p:nvSpPr>
        <p:spPr>
          <a:xfrm>
            <a:off x="9807540" y="2142540"/>
            <a:ext cx="1531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Framework4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7D50-20D5-45D2-BFC0-2E7BBF82C47B}"/>
              </a:ext>
            </a:extLst>
          </p:cNvPr>
          <p:cNvSpPr txBox="1"/>
          <p:nvPr/>
        </p:nvSpPr>
        <p:spPr>
          <a:xfrm>
            <a:off x="5400548" y="2366453"/>
            <a:ext cx="1531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CDR2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A7864-2F5B-4D6C-84FE-B2AF36263C87}"/>
              </a:ext>
            </a:extLst>
          </p:cNvPr>
          <p:cNvSpPr txBox="1"/>
          <p:nvPr/>
        </p:nvSpPr>
        <p:spPr>
          <a:xfrm>
            <a:off x="8344262" y="2366453"/>
            <a:ext cx="1531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CDR3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8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87DABCFC-2C63-4466-9F54-8F3B3BCF9A23}"/>
              </a:ext>
            </a:extLst>
          </p:cNvPr>
          <p:cNvSpPr txBox="1">
            <a:spLocks/>
          </p:cNvSpPr>
          <p:nvPr/>
        </p:nvSpPr>
        <p:spPr>
          <a:xfrm>
            <a:off x="698528" y="1409643"/>
            <a:ext cx="11268892" cy="2660747"/>
          </a:xfrm>
          <a:prstGeom prst="rect">
            <a:avLst/>
          </a:prstGeom>
        </p:spPr>
        <p:txBody>
          <a:bodyPr anchor="ctr"/>
          <a:lstStyle>
            <a:lvl1pPr algn="ctr" defTabSz="457200" rtl="1" eaLnBrk="1" latinLnBrk="0" hangingPunct="1">
              <a:spcBef>
                <a:spcPct val="0"/>
              </a:spcBef>
              <a:buNone/>
              <a:defRPr sz="4000" b="1" kern="1200" cap="none">
                <a:ln w="3175" cmpd="sng"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1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3175" cmpd="sng">
                  <a:noFill/>
                </a:ln>
                <a:solidFill>
                  <a:srgbClr val="42BA97">
                    <a:lumMod val="50000"/>
                  </a:srgbClr>
                </a:solidFill>
                <a:effectLst/>
                <a:uLnTx/>
                <a:uFillTx/>
                <a:latin typeface="Gisha" panose="020B0502040204020203" pitchFamily="34" charset="-79"/>
                <a:ea typeface="+mj-ea"/>
                <a:cs typeface="Gisha" panose="020B0502040204020203" pitchFamily="34" charset="-79"/>
              </a:rPr>
              <a:t>H</a:t>
            </a:r>
            <a:r>
              <a:rPr lang="en-US" sz="4800" dirty="0" err="1">
                <a:solidFill>
                  <a:srgbClr val="42BA97">
                    <a:lumMod val="50000"/>
                  </a:srgbClr>
                </a:solidFill>
              </a:rPr>
              <a:t>eavy</a:t>
            </a:r>
            <a:r>
              <a:rPr lang="en-US" sz="4800" dirty="0">
                <a:solidFill>
                  <a:srgbClr val="42BA97">
                    <a:lumMod val="50000"/>
                  </a:srgbClr>
                </a:solidFill>
              </a:rPr>
              <a:t> Chain</a:t>
            </a:r>
          </a:p>
          <a:p>
            <a:pPr marL="0" marR="0" lvl="0" indent="0" algn="ctr" defTabSz="457200" rtl="1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3175" cmpd="sng">
                  <a:noFill/>
                </a:ln>
                <a:solidFill>
                  <a:srgbClr val="42BA97">
                    <a:lumMod val="50000"/>
                  </a:srgbClr>
                </a:solidFill>
                <a:effectLst/>
                <a:uLnTx/>
                <a:uFillTx/>
                <a:latin typeface="Gisha" panose="020B0502040204020203" pitchFamily="34" charset="-79"/>
                <a:ea typeface="+mj-ea"/>
                <a:cs typeface="Gisha" panose="020B0502040204020203" pitchFamily="34" charset="-79"/>
              </a:rPr>
              <a:t>B-Cells</a:t>
            </a:r>
            <a:endParaRPr kumimoji="0" lang="he-IL" sz="4800" b="1" i="0" u="none" strike="noStrike" kern="1200" cap="none" spc="0" normalizeH="0" baseline="0" noProof="0" dirty="0">
              <a:ln w="3175" cmpd="sng">
                <a:noFill/>
              </a:ln>
              <a:solidFill>
                <a:srgbClr val="42BA97">
                  <a:lumMod val="50000"/>
                </a:srgbClr>
              </a:solidFill>
              <a:effectLst/>
              <a:uLnTx/>
              <a:uFillTx/>
              <a:latin typeface="Gisha" panose="020B0502040204020203" pitchFamily="34" charset="-79"/>
              <a:ea typeface="+mj-ea"/>
              <a:cs typeface="Gisha" panose="020B0502040204020203" pitchFamily="34" charset="-79"/>
            </a:endParaRPr>
          </a:p>
          <a:p>
            <a:pPr marL="0" marR="0" lvl="0" indent="0" algn="ctr" defTabSz="457200" rtl="1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4800" dirty="0">
                <a:solidFill>
                  <a:srgbClr val="42BA97">
                    <a:lumMod val="50000"/>
                  </a:srgbClr>
                </a:solidFill>
              </a:rPr>
              <a:t>חולה קורונה</a:t>
            </a:r>
            <a:endParaRPr kumimoji="0" lang="he-IL" sz="4800" b="1" i="0" u="none" strike="noStrike" kern="1200" cap="none" spc="0" normalizeH="0" baseline="0" noProof="0" dirty="0">
              <a:ln w="3175" cmpd="sng">
                <a:noFill/>
              </a:ln>
              <a:solidFill>
                <a:srgbClr val="42BA97">
                  <a:lumMod val="50000"/>
                </a:srgbClr>
              </a:solidFill>
              <a:effectLst/>
              <a:uLnTx/>
              <a:uFillTx/>
              <a:latin typeface="Gisha" panose="020B0502040204020203" pitchFamily="34" charset="-79"/>
              <a:ea typeface="+mj-ea"/>
              <a:cs typeface="Gisha" panose="020B0502040204020203" pitchFamily="34" charset="-79"/>
            </a:endParaRPr>
          </a:p>
          <a:p>
            <a:pPr marL="0" marR="0" lvl="0" indent="0" algn="ctr" defTabSz="457200" rtl="1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00" b="0" i="0" u="none" strike="noStrike" kern="1200" cap="none" spc="-150" normalizeH="0" baseline="0" noProof="0" dirty="0">
              <a:ln w="3175" cmpd="sng">
                <a:noFill/>
              </a:ln>
              <a:solidFill>
                <a:srgbClr val="42BA97">
                  <a:lumMod val="50000"/>
                </a:srgbClr>
              </a:solidFill>
              <a:effectLst/>
              <a:uLnTx/>
              <a:uFillTx/>
              <a:latin typeface="Gisha" panose="020B0502040204020203" pitchFamily="34" charset="-79"/>
              <a:ea typeface="+mj-ea"/>
              <a:cs typeface="Gisha" panose="020B0502040204020203" pitchFamily="34" charset="-79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BFB0A3-7921-44BF-9E9F-FE72C42A9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373" y="4683378"/>
            <a:ext cx="3505201" cy="19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39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E11D6-6CD2-4A5D-B5EA-97E42A44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he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06BD2-0A46-4CE8-A018-A93529E01696}"/>
              </a:ext>
            </a:extLst>
          </p:cNvPr>
          <p:cNvSpPr txBox="1"/>
          <p:nvPr/>
        </p:nvSpPr>
        <p:spPr>
          <a:xfrm>
            <a:off x="911299" y="961279"/>
            <a:ext cx="10369402" cy="667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sz="2800" b="1" dirty="0">
                <a:solidFill>
                  <a:srgbClr val="002060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רצפי נוקליאוטידים של זרוע Heavy Chain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D63D01-022D-406E-A3DE-578A2D1FC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937976"/>
              </p:ext>
            </p:extLst>
          </p:nvPr>
        </p:nvGraphicFramePr>
        <p:xfrm>
          <a:off x="911298" y="1845734"/>
          <a:ext cx="10591723" cy="4504261"/>
        </p:xfrm>
        <a:graphic>
          <a:graphicData uri="http://schemas.openxmlformats.org/drawingml/2006/table">
            <a:tbl>
              <a:tblPr/>
              <a:tblGrid>
                <a:gridCol w="1390940">
                  <a:extLst>
                    <a:ext uri="{9D8B030D-6E8A-4147-A177-3AD203B41FA5}">
                      <a16:colId xmlns:a16="http://schemas.microsoft.com/office/drawing/2014/main" val="4288473208"/>
                    </a:ext>
                  </a:extLst>
                </a:gridCol>
                <a:gridCol w="2884780">
                  <a:extLst>
                    <a:ext uri="{9D8B030D-6E8A-4147-A177-3AD203B41FA5}">
                      <a16:colId xmlns:a16="http://schemas.microsoft.com/office/drawing/2014/main" val="2352079375"/>
                    </a:ext>
                  </a:extLst>
                </a:gridCol>
                <a:gridCol w="3278643">
                  <a:extLst>
                    <a:ext uri="{9D8B030D-6E8A-4147-A177-3AD203B41FA5}">
                      <a16:colId xmlns:a16="http://schemas.microsoft.com/office/drawing/2014/main" val="2695800007"/>
                    </a:ext>
                  </a:extLst>
                </a:gridCol>
                <a:gridCol w="1192235">
                  <a:extLst>
                    <a:ext uri="{9D8B030D-6E8A-4147-A177-3AD203B41FA5}">
                      <a16:colId xmlns:a16="http://schemas.microsoft.com/office/drawing/2014/main" val="3838316502"/>
                    </a:ext>
                  </a:extLst>
                </a:gridCol>
                <a:gridCol w="1845125">
                  <a:extLst>
                    <a:ext uri="{9D8B030D-6E8A-4147-A177-3AD203B41FA5}">
                      <a16:colId xmlns:a16="http://schemas.microsoft.com/office/drawing/2014/main" val="3061525413"/>
                    </a:ext>
                  </a:extLst>
                </a:gridCol>
              </a:tblGrid>
              <a:tr h="5839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subject_id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total_seq_atLeast2copy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total_seq_atLeast2samples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identifier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disease_stage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265001"/>
                  </a:ext>
                </a:extLst>
              </a:tr>
              <a:tr h="301566"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76223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3822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994531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mild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091"/>
                  </a:ext>
                </a:extLst>
              </a:tr>
              <a:tr h="301566"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98599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9541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994532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mild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132077"/>
                  </a:ext>
                </a:extLst>
              </a:tr>
              <a:tr h="301566"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59138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11111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994533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severe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902775"/>
                  </a:ext>
                </a:extLst>
              </a:tr>
              <a:tr h="301566"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129937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16091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994537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severe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707951"/>
                  </a:ext>
                </a:extLst>
              </a:tr>
              <a:tr h="301566"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78586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27618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994540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mild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617328"/>
                  </a:ext>
                </a:extLst>
              </a:tr>
              <a:tr h="301566"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77720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11162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HD-EG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healthy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428107"/>
                  </a:ext>
                </a:extLst>
              </a:tr>
              <a:tr h="301566"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107629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17599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HD-LA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healthy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703791"/>
                  </a:ext>
                </a:extLst>
              </a:tr>
              <a:tr h="301566"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38815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7844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HD-OBG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healthy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746453"/>
                  </a:ext>
                </a:extLst>
              </a:tr>
              <a:tr h="301566"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20087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5396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994534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severe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714002"/>
                  </a:ext>
                </a:extLst>
              </a:tr>
              <a:tr h="301566"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20801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4257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994535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severe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114384"/>
                  </a:ext>
                </a:extLst>
              </a:tr>
              <a:tr h="301566"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25784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6325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994536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severe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294964"/>
                  </a:ext>
                </a:extLst>
              </a:tr>
              <a:tr h="301566"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22663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4076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994538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severe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840660"/>
                  </a:ext>
                </a:extLst>
              </a:tr>
              <a:tr h="301566"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25462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7435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994539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sha" panose="020B0502040204020203" pitchFamily="34" charset="-79"/>
                          <a:cs typeface="Gisha" panose="020B0502040204020203" pitchFamily="34" charset="-79"/>
                        </a:rPr>
                        <a:t>severe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199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4967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21473</TotalTime>
  <Words>2750</Words>
  <Application>Microsoft Office PowerPoint</Application>
  <PresentationFormat>מסך רחב</PresentationFormat>
  <Paragraphs>614</Paragraphs>
  <Slides>66</Slides>
  <Notes>16</Notes>
  <HiddenSlides>27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66</vt:i4>
      </vt:variant>
    </vt:vector>
  </HeadingPairs>
  <TitlesOfParts>
    <vt:vector size="76" baseType="lpstr">
      <vt:lpstr>Arial</vt:lpstr>
      <vt:lpstr>Arial Unicode MS</vt:lpstr>
      <vt:lpstr>Calibri</vt:lpstr>
      <vt:lpstr>Corbel</vt:lpstr>
      <vt:lpstr>Gisha</vt:lpstr>
      <vt:lpstr>Open Sans Hebrew</vt:lpstr>
      <vt:lpstr>Segoe UI</vt:lpstr>
      <vt:lpstr>Tahoma</vt:lpstr>
      <vt:lpstr>Wingdings</vt:lpstr>
      <vt:lpstr>Parallax</vt:lpstr>
      <vt:lpstr>מצגת של PowerPoint‏</vt:lpstr>
      <vt:lpstr>מצגת של PowerPoint‏</vt:lpstr>
      <vt:lpstr>מצגת של PowerPoint‏</vt:lpstr>
      <vt:lpstr>מזה B-Cell?</vt:lpstr>
      <vt:lpstr>B-Cells – למפוציט B</vt:lpstr>
      <vt:lpstr>מבנה B-Cells</vt:lpstr>
      <vt:lpstr>זרוע של Heavy Chain</vt:lpstr>
      <vt:lpstr>מצגת של PowerPoint‏</vt:lpstr>
      <vt:lpstr>DATA</vt:lpstr>
      <vt:lpstr>DATA לדוגמא על חולה קורונה</vt:lpstr>
      <vt:lpstr>3D - Multi graph</vt:lpstr>
      <vt:lpstr>מצגת של PowerPoint‏</vt:lpstr>
      <vt:lpstr>פונקציית הדמיון – חשיבות לסדר</vt:lpstr>
      <vt:lpstr>פונקציית הדמיון – ללא חשיבות לסדר</vt:lpstr>
      <vt:lpstr>מצגת של PowerPoint‏</vt:lpstr>
      <vt:lpstr>מצגת של PowerPoint‏</vt:lpstr>
      <vt:lpstr>מצגת של PowerPoint‏</vt:lpstr>
      <vt:lpstr>מצגת של PowerPoint‏</vt:lpstr>
      <vt:lpstr>הרשת – חולה קורונה בריא (ID_8)</vt:lpstr>
      <vt:lpstr>הרשת – חולה קורונה בריא (ID_9)</vt:lpstr>
      <vt:lpstr>הרשת – חולה קורונה בריא (ID_10)</vt:lpstr>
      <vt:lpstr>השוואת גרפים – כל החלקים</vt:lpstr>
      <vt:lpstr>חולה בריא ID_8 – כל הקשתות</vt:lpstr>
      <vt:lpstr>חולה בריא ID_9 – כל הקשתות</vt:lpstr>
      <vt:lpstr>חולה בריא ID_10 – כל הקשתות</vt:lpstr>
      <vt:lpstr>השוואת גרפים – CDR3</vt:lpstr>
      <vt:lpstr>חולה בריא ID_8 – CDR3</vt:lpstr>
      <vt:lpstr>חולה בריא ID_9 – CDR3</vt:lpstr>
      <vt:lpstr>חולה בריא ID_10 – CDR3</vt:lpstr>
      <vt:lpstr>השוואת גרפים – Framework4</vt:lpstr>
      <vt:lpstr>חולה בריא ID_8 – Framework4</vt:lpstr>
      <vt:lpstr>חולה בריא ID_9 – Framework4</vt:lpstr>
      <vt:lpstr>חולה בריא ID_10 – Framework4</vt:lpstr>
      <vt:lpstr>מצגת של PowerPoint‏</vt:lpstr>
      <vt:lpstr>הרשת – חולה קורונה בינוני (ID_3)</vt:lpstr>
      <vt:lpstr>הרשת – חולה קורונה בינוני (ID_4)</vt:lpstr>
      <vt:lpstr>הרשת – חולה קורונה בינוני (ID_7)</vt:lpstr>
      <vt:lpstr>השוואת גרפים – כל החלקים</vt:lpstr>
      <vt:lpstr>חולה בינוני ID_3 – כל הקשתות</vt:lpstr>
      <vt:lpstr>חולה בינוני ID_4 – כל הקשתות</vt:lpstr>
      <vt:lpstr>חולה בינוני ID_7 – כל הקשתות</vt:lpstr>
      <vt:lpstr>השוואת גרפים – CDR3</vt:lpstr>
      <vt:lpstr>חולה בינוני ID_3 – CDR3</vt:lpstr>
      <vt:lpstr>חולה בינוני ID_4 – CDR3</vt:lpstr>
      <vt:lpstr>חולה בינוני ID_7 – CDR3</vt:lpstr>
      <vt:lpstr>השוואת גרפים – Framework4</vt:lpstr>
      <vt:lpstr>חולה בינוני ID_3 – Framework4</vt:lpstr>
      <vt:lpstr>חולה בינוני ID_4 – Framework4</vt:lpstr>
      <vt:lpstr>חולה בינוני ID_7 – Framework4</vt:lpstr>
      <vt:lpstr>מצגת של PowerPoint‏</vt:lpstr>
      <vt:lpstr>הרשת – חולה קורונה קשה (ID_5)</vt:lpstr>
      <vt:lpstr>הרשת – חולה קורונה קשה (ID_14)</vt:lpstr>
      <vt:lpstr>הרשת – חולה קורונה קשה (ID_15)</vt:lpstr>
      <vt:lpstr>השוואת גרפים – כל החלקים</vt:lpstr>
      <vt:lpstr>חולה קשה ID_5 – כל הקשתות</vt:lpstr>
      <vt:lpstr>חולה קשה ID_14 – כל הקשתות</vt:lpstr>
      <vt:lpstr>חולה קשה ID_15 – כל הקשתות</vt:lpstr>
      <vt:lpstr>השוואת גרפים – CDR3</vt:lpstr>
      <vt:lpstr>חולה קשה ID_5 - CDR3</vt:lpstr>
      <vt:lpstr>חולה קשה ID_14 - CDR3</vt:lpstr>
      <vt:lpstr>חולה קשה ID_15 - CDR3</vt:lpstr>
      <vt:lpstr>השוואת גרפים – Framework4</vt:lpstr>
      <vt:lpstr>חולה קשה ID_5 – Framework4</vt:lpstr>
      <vt:lpstr>חולה קשה ID_14 – Framework4</vt:lpstr>
      <vt:lpstr>חולה קשה ID_15 – Framework4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רועי קורש</dc:creator>
  <cp:lastModifiedBy>לירן בן שושן</cp:lastModifiedBy>
  <cp:revision>1461</cp:revision>
  <dcterms:created xsi:type="dcterms:W3CDTF">2020-06-10T13:51:17Z</dcterms:created>
  <dcterms:modified xsi:type="dcterms:W3CDTF">2021-06-15T11:25:02Z</dcterms:modified>
</cp:coreProperties>
</file>